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600" dirty="0" smtClean="0"/>
              <a:t>Глазкова Татьяна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студентка 39 группы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988840"/>
            <a:ext cx="7632848" cy="4032448"/>
          </a:xfrm>
        </p:spPr>
        <p:txBody>
          <a:bodyPr/>
          <a:lstStyle/>
          <a:p>
            <a:pPr algn="ctr"/>
            <a:r>
              <a:rPr lang="ru-RU" dirty="0" smtClean="0"/>
              <a:t>Курсовой проект</a:t>
            </a:r>
          </a:p>
          <a:p>
            <a:pPr algn="ctr"/>
            <a:endParaRPr lang="ru-RU" dirty="0" smtClean="0"/>
          </a:p>
          <a:p>
            <a:pPr algn="ctr"/>
            <a:r>
              <a:rPr lang="ru-RU" smtClean="0"/>
              <a:t>МЕТОДИКА ОРГАЗАНИЗАЦИИ </a:t>
            </a:r>
            <a:r>
              <a:rPr lang="ru-RU" dirty="0"/>
              <a:t>СПОРТИВНО-МАССОВОГО МЕРОПРИЯТИЯ «ЗАРНИЦА» ДЛЯ УЧАЩИХСЯ ПОДРАСТКОВОГО </a:t>
            </a:r>
            <a:r>
              <a:rPr lang="ru-RU" dirty="0" smtClean="0"/>
              <a:t>ВОЗРАСТА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r"/>
            <a:r>
              <a:rPr lang="ru-RU" dirty="0" smtClean="0"/>
              <a:t>Руководитель: Рахимова М.Г.</a:t>
            </a:r>
            <a:endParaRPr lang="ru-RU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774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836712"/>
            <a:ext cx="7207939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235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3"/>
                </a:solidFill>
              </a:rPr>
              <a:t>Заключение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400" dirty="0"/>
              <a:t>Итак, целью моего исследования было: описание обобщенного алгоритма проведения спортивно-массовых мероприятий в школе с учетом возраста обучающихся и их психофизиологических особенностей. </a:t>
            </a:r>
            <a:endParaRPr lang="ru-RU" sz="2400" dirty="0" smtClean="0"/>
          </a:p>
          <a:p>
            <a:pPr marL="82296" indent="0">
              <a:buNone/>
            </a:pPr>
            <a:r>
              <a:rPr lang="ru-RU" sz="2400" dirty="0"/>
              <a:t>Затронутые вопросы организации внеклассной физкультурно-оздоровительной и спортивно-массовой работы в школе свидетельствуют о многогранности форм и методов этой </a:t>
            </a:r>
            <a:r>
              <a:rPr lang="ru-RU" sz="2400" dirty="0" smtClean="0"/>
              <a:t>работы.</a:t>
            </a:r>
          </a:p>
          <a:p>
            <a:pPr marL="82296" indent="0">
              <a:buNone/>
            </a:pPr>
            <a:r>
              <a:rPr lang="ru-RU" sz="2400" dirty="0"/>
              <a:t>Таким образом мы сформулировали общее представление о спортивно-массовых мероприятиях.</a:t>
            </a:r>
          </a:p>
        </p:txBody>
      </p:sp>
    </p:spTree>
    <p:extLst>
      <p:ext uri="{BB962C8B-B14F-4D97-AF65-F5344CB8AC3E}">
        <p14:creationId xmlns:p14="http://schemas.microsoft.com/office/powerpoint/2010/main" val="350963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106690"/>
          </a:xfrm>
        </p:spPr>
        <p:txBody>
          <a:bodyPr>
            <a:normAutofit/>
          </a:bodyPr>
          <a:lstStyle/>
          <a:p>
            <a:r>
              <a:rPr lang="ru-RU" dirty="0" smtClean="0"/>
              <a:t>В выпускной квалификационной работе мы планируем:</a:t>
            </a:r>
            <a:br>
              <a:rPr lang="ru-RU" dirty="0" smtClean="0"/>
            </a:br>
            <a:r>
              <a:rPr lang="ru-RU" dirty="0" smtClean="0"/>
              <a:t>провести спортивно-массовое мероприятие «Зарница»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883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11430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3"/>
                </a:solidFill>
              </a:rPr>
              <a:t>Актуальность проблемы исследования</a:t>
            </a:r>
            <a:endParaRPr lang="ru-RU" sz="4000" dirty="0">
              <a:solidFill>
                <a:schemeClr val="accent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ru-RU" sz="3000" dirty="0"/>
              <a:t>Кризис в системе организации свободного времени детей и подростков настолько очевиден, что о нем с нескрываемой озабоченностью говорят все: и представители государственных структур, и деятели общественных движений различной направленности, и средства массовой информации. Однако практических действий, приносящих реальные положительные результаты, предпринимается крайне мало.</a:t>
            </a:r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474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60648"/>
            <a:ext cx="7498080" cy="5987752"/>
          </a:xfrm>
        </p:spPr>
        <p:txBody>
          <a:bodyPr/>
          <a:lstStyle/>
          <a:p>
            <a:pPr marL="82296" indent="0">
              <a:buNone/>
            </a:pPr>
            <a:endParaRPr lang="ru-RU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chemeClr val="accent3"/>
                </a:solidFill>
              </a:rPr>
              <a:t>Цель </a:t>
            </a:r>
            <a:r>
              <a:rPr lang="ru-RU" b="1" dirty="0">
                <a:solidFill>
                  <a:schemeClr val="accent3"/>
                </a:solidFill>
              </a:rPr>
              <a:t>исследования</a:t>
            </a:r>
            <a:r>
              <a:rPr lang="ru-RU" dirty="0"/>
              <a:t>: изучить методы организации спортивно-массового мероприятия «Зарница» в школе для учащихся подросткового возраста</a:t>
            </a:r>
            <a:r>
              <a:rPr lang="ru-RU" dirty="0" smtClean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accent3"/>
                </a:solidFill>
              </a:rPr>
              <a:t>Объект исследования</a:t>
            </a:r>
            <a:r>
              <a:rPr lang="ru-RU" dirty="0"/>
              <a:t>: массовые мероприятия подросткового возраста</a:t>
            </a:r>
            <a:r>
              <a:rPr lang="ru-RU" dirty="0" smtClean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accent3"/>
                </a:solidFill>
              </a:rPr>
              <a:t>Предмет исследования</a:t>
            </a:r>
            <a:r>
              <a:rPr lang="ru-RU" dirty="0"/>
              <a:t>: технология организации спортивно-массовых мероприятий в школе.</a:t>
            </a:r>
            <a:endParaRPr lang="ru-RU" dirty="0" smtClean="0"/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585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404664"/>
            <a:ext cx="7498080" cy="6048672"/>
          </a:xfrm>
        </p:spPr>
        <p:txBody>
          <a:bodyPr/>
          <a:lstStyle/>
          <a:p>
            <a:pPr marL="82296" indent="0">
              <a:buNone/>
            </a:pPr>
            <a:r>
              <a:rPr lang="ru-RU" sz="5400" dirty="0" smtClean="0">
                <a:solidFill>
                  <a:schemeClr val="accent3"/>
                </a:solidFill>
              </a:rPr>
              <a:t>Задачи </a:t>
            </a:r>
            <a:r>
              <a:rPr lang="ru-RU" sz="5400" dirty="0">
                <a:solidFill>
                  <a:schemeClr val="accent3"/>
                </a:solidFill>
              </a:rPr>
              <a:t>исследования</a:t>
            </a:r>
            <a:r>
              <a:rPr lang="ru-RU" sz="5400" dirty="0" smtClean="0">
                <a:solidFill>
                  <a:schemeClr val="accent3"/>
                </a:solidFill>
              </a:rPr>
              <a:t>:</a:t>
            </a:r>
          </a:p>
          <a:p>
            <a:pPr marL="82296" indent="0">
              <a:buNone/>
            </a:pPr>
            <a:endParaRPr lang="ru-RU" sz="5400" dirty="0">
              <a:solidFill>
                <a:schemeClr val="accent3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  </a:t>
            </a:r>
            <a:r>
              <a:rPr lang="ru-RU" dirty="0"/>
              <a:t>Изучить форму спортивно-массового мероприятия «Зарница»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 </a:t>
            </a:r>
            <a:r>
              <a:rPr lang="ru-RU" dirty="0"/>
              <a:t>Рассмотреть рекомендации к организации и проведению зарницы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Рассмотреть </a:t>
            </a:r>
            <a:r>
              <a:rPr lang="ru-RU" dirty="0"/>
              <a:t>методику мотивации к физической культуре.</a:t>
            </a:r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266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570186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3"/>
                </a:solidFill>
              </a:rPr>
              <a:t>Методы теоретического </a:t>
            </a:r>
            <a:r>
              <a:rPr lang="ru-RU" dirty="0" smtClean="0">
                <a:solidFill>
                  <a:schemeClr val="accent3"/>
                </a:solidFill>
              </a:rPr>
              <a:t>исследования: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988840"/>
            <a:ext cx="7498080" cy="4032448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dirty="0" smtClean="0"/>
              <a:t>- </a:t>
            </a:r>
            <a:r>
              <a:rPr lang="ru-RU" sz="4400" dirty="0"/>
              <a:t>анализ научной и методической литературы;</a:t>
            </a:r>
          </a:p>
          <a:p>
            <a:pPr marL="82296" indent="0">
              <a:buNone/>
            </a:pPr>
            <a:r>
              <a:rPr lang="ru-RU" sz="4400" dirty="0"/>
              <a:t>- синтез;</a:t>
            </a:r>
          </a:p>
          <a:p>
            <a:pPr marL="82296" indent="0">
              <a:buNone/>
            </a:pPr>
            <a:r>
              <a:rPr lang="ru-RU" sz="4400" dirty="0"/>
              <a:t>- обобщение;</a:t>
            </a:r>
          </a:p>
          <a:p>
            <a:pPr marL="82296" indent="0">
              <a:buNone/>
            </a:pPr>
            <a:r>
              <a:rPr lang="ru-RU" sz="4400" dirty="0"/>
              <a:t>- систематизация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390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chemeClr val="accent3"/>
                </a:solidFill>
              </a:rPr>
              <a:t>ГЛАВА </a:t>
            </a:r>
            <a:r>
              <a:rPr lang="ru-RU" sz="2800" dirty="0">
                <a:solidFill>
                  <a:schemeClr val="accent3"/>
                </a:solidFill>
              </a:rPr>
              <a:t>I. ТЕОРЕТИЧЕСКИЕ ПОДХОДЫ К ОРГАНИЗАЦИИ И ПРОВЕДЕНИЮ СПОРТИВНО-МАССОВЫХ И ОЗДОРОВИТЕЛЬНЫХ МЕРОПРИЯТИЙ В ШКОЛЕ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2276872"/>
            <a:ext cx="7498080" cy="3888432"/>
          </a:xfrm>
        </p:spPr>
        <p:txBody>
          <a:bodyPr/>
          <a:lstStyle/>
          <a:p>
            <a:pPr marL="82296" indent="0">
              <a:buNone/>
            </a:pPr>
            <a:r>
              <a:rPr lang="ru-RU" dirty="0"/>
              <a:t>1.1.	Общее представление о спортивно-массовых мероприятиях </a:t>
            </a:r>
          </a:p>
          <a:p>
            <a:pPr marL="82296" indent="0">
              <a:buNone/>
            </a:pPr>
            <a:r>
              <a:rPr lang="ru-RU" dirty="0"/>
              <a:t>1.2.	Виды спортивно-массовых мероприятий</a:t>
            </a:r>
          </a:p>
          <a:p>
            <a:pPr marL="82296" indent="0">
              <a:buNone/>
            </a:pPr>
            <a:r>
              <a:rPr lang="ru-RU" dirty="0"/>
              <a:t>1.3.	Содержание работы по организации спортивно-массовых мероприятий в школе</a:t>
            </a:r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682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понятия главы </a:t>
            </a:r>
            <a:r>
              <a:rPr lang="en-US" dirty="0" smtClean="0"/>
              <a:t>I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077544"/>
          </a:xfrm>
        </p:spPr>
        <p:txBody>
          <a:bodyPr>
            <a:normAutofit/>
          </a:bodyPr>
          <a:lstStyle/>
          <a:p>
            <a:r>
              <a:rPr lang="ru-RU" dirty="0"/>
              <a:t>Спортивно-массовое мероприятие – это мероприятие, которое проводится организатором спортивных мероприятий этих </a:t>
            </a:r>
            <a:r>
              <a:rPr lang="ru-RU" dirty="0" smtClean="0"/>
              <a:t>соревнованиях.</a:t>
            </a:r>
          </a:p>
          <a:p>
            <a:r>
              <a:rPr lang="ru-RU" dirty="0"/>
              <a:t>Спортивное соревнование – это состязание (соперничество) людей в игровой форме с целью выяснения преимущества в степени физической подготовленности, в развитии некоторых сторон сознания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187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5608" y="404664"/>
            <a:ext cx="7497790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32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solidFill>
                  <a:schemeClr val="accent3"/>
                </a:solidFill>
              </a:rPr>
              <a:t>ГЛАВА II. МЕТОДИКА ОРГАНИЗАЦИИ СПОРТИВНО-МАССОВЫХ МЕРОПРИЯТИЙ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772816"/>
            <a:ext cx="7498080" cy="468052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2.1. Зарница как одна из форм спортивно-массовых </a:t>
            </a:r>
            <a:r>
              <a:rPr lang="ru-RU" dirty="0" smtClean="0"/>
              <a:t>мероприятий</a:t>
            </a:r>
          </a:p>
          <a:p>
            <a:r>
              <a:rPr lang="ru-RU" dirty="0"/>
              <a:t>2.2. Методические рекомендации к организации и проведению </a:t>
            </a:r>
            <a:r>
              <a:rPr lang="ru-RU" dirty="0" smtClean="0"/>
              <a:t>зарницы</a:t>
            </a:r>
          </a:p>
          <a:p>
            <a:r>
              <a:rPr lang="ru-RU" dirty="0"/>
              <a:t>2.3. Методы диагностики мотивации к физической культуре </a:t>
            </a:r>
            <a:endParaRPr lang="ru-RU" dirty="0" smtClean="0"/>
          </a:p>
          <a:p>
            <a:r>
              <a:rPr lang="ru-RU" dirty="0"/>
              <a:t>2.4. Учёт </a:t>
            </a:r>
            <a:r>
              <a:rPr lang="ru-RU" dirty="0" err="1"/>
              <a:t>психо</a:t>
            </a:r>
            <a:r>
              <a:rPr lang="ru-RU" dirty="0"/>
              <a:t>-физиологических особенностей детей подросткового возраста при организации спортивно-массовых мероприятий</a:t>
            </a:r>
          </a:p>
        </p:txBody>
      </p:sp>
    </p:spTree>
    <p:extLst>
      <p:ext uri="{BB962C8B-B14F-4D97-AF65-F5344CB8AC3E}">
        <p14:creationId xmlns:p14="http://schemas.microsoft.com/office/powerpoint/2010/main" val="348624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253</TotalTime>
  <Words>309</Words>
  <Application>Microsoft Office PowerPoint</Application>
  <PresentationFormat>Экран (4:3)</PresentationFormat>
  <Paragraphs>40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Corbel</vt:lpstr>
      <vt:lpstr>Gill Sans MT</vt:lpstr>
      <vt:lpstr>Verdana</vt:lpstr>
      <vt:lpstr>Wingdings</vt:lpstr>
      <vt:lpstr>Wingdings 2</vt:lpstr>
      <vt:lpstr>Солнцестояние</vt:lpstr>
      <vt:lpstr>Глазкова Татьяна  студентка 39 группы</vt:lpstr>
      <vt:lpstr>Актуальность проблемы исследования</vt:lpstr>
      <vt:lpstr>Презентация PowerPoint</vt:lpstr>
      <vt:lpstr>Презентация PowerPoint</vt:lpstr>
      <vt:lpstr>Методы теоретического исследования:</vt:lpstr>
      <vt:lpstr> ГЛАВА I. ТЕОРЕТИЧЕСКИЕ ПОДХОДЫ К ОРГАНИЗАЦИИ И ПРОВЕДЕНИЮ СПОРТИВНО-МАССОВЫХ И ОЗДОРОВИТЕЛЬНЫХ МЕРОПРИЯТИЙ В ШКОЛЕ</vt:lpstr>
      <vt:lpstr>Основные понятия главы I.</vt:lpstr>
      <vt:lpstr>Презентация PowerPoint</vt:lpstr>
      <vt:lpstr>ГЛАВА II. МЕТОДИКА ОРГАНИЗАЦИИ СПОРТИВНО-МАССОВЫХ МЕРОПРИЯТИЙ</vt:lpstr>
      <vt:lpstr>Презентация PowerPoint</vt:lpstr>
      <vt:lpstr>Заключение</vt:lpstr>
      <vt:lpstr>В выпускной квалификационной работе мы планируем: провести спортивно-массовое мероприятие «Зарница»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Глазкова Татьяна  студентка 39 группы</dc:title>
  <dc:creator>Lenovo</dc:creator>
  <cp:lastModifiedBy>КСЮНЯ-ПИСЮНЯ</cp:lastModifiedBy>
  <cp:revision>9</cp:revision>
  <dcterms:created xsi:type="dcterms:W3CDTF">2019-01-23T13:58:58Z</dcterms:created>
  <dcterms:modified xsi:type="dcterms:W3CDTF">2019-05-21T13:32:26Z</dcterms:modified>
</cp:coreProperties>
</file>