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autoCompressPictures="0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lastView="sldThumbnailView">
  <p:normalViewPr horzBarState="maximized">
    <p:restoredLeft sz="14917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presProps" Target="presProps.xml"  /><Relationship Id="rId8" Type="http://schemas.openxmlformats.org/officeDocument/2006/relationships/viewProps" Target="viewProps.xml"  /><Relationship Id="rId9" Type="http://schemas.openxmlformats.org/officeDocument/2006/relationships/theme" Target="theme/theme1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1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Relationship Id="rId2" Type="http://schemas.openxmlformats.org/officeDocument/2006/relationships/image" Target="../media/image1.png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261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798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536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1609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0265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2205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3450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146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450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29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240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719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050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3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4722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02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11/4/2018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1822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slideLayout" Target="../slideLayouts/slideLayout13.xml"  /><Relationship Id="rId14" Type="http://schemas.openxmlformats.org/officeDocument/2006/relationships/slideLayout" Target="../slideLayouts/slideLayout14.xml"  /><Relationship Id="rId15" Type="http://schemas.openxmlformats.org/officeDocument/2006/relationships/slideLayout" Target="../slideLayouts/slideLayout15.xml"  /><Relationship Id="rId16" Type="http://schemas.openxmlformats.org/officeDocument/2006/relationships/slideLayout" Target="../slideLayouts/slideLayout16.xml"  /><Relationship Id="rId17" Type="http://schemas.openxmlformats.org/officeDocument/2006/relationships/slideLayout" Target="../slideLayouts/slideLayout17.xml"  /><Relationship Id="rId18" Type="http://schemas.openxmlformats.org/officeDocument/2006/relationships/theme" Target="../theme/theme1.xml"  /><Relationship Id="rId19" Type="http://schemas.openxmlformats.org/officeDocument/2006/relationships/image" Target="../media/image2.png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11/4/2018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0934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pn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4.png"  /><Relationship Id="rId3" Type="http://schemas.openxmlformats.org/officeDocument/2006/relationships/image" Target="../media/image5.pn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pn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en-US"/>
              <a:t>Guy Fawkes night 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defRPr/>
            </a:pPr>
            <a:r>
              <a:rPr lang="en-US" sz="4000" b="1"/>
              <a:t>In November, the most important celebration is “Guy Fawkes night” or “Bonfire night”. </a:t>
            </a:r>
            <a:endParaRPr lang="ru-RU" sz="4000" b="1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819104" y="3501980"/>
            <a:ext cx="4572000" cy="304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slow" mc:Ignorable="hp" hp:hslDur="6000">
        <hp:hncExtTransition type="curtain" attr="SubType=centerred"/>
      </p:transition>
    </mc:Choice>
    <mc:Choice xmlns:p15="http://schemas.microsoft.com/office/powerpoint/2012/main" Requires="p15">
      <p:transition xmlns:mc="http://schemas.openxmlformats.org/markup-compatibility/2006" xmlns:p14="http://schemas.microsoft.com/office/powerpoint/2010/main" spd="slow" mc:Ignorable="p14" p14:dur="6000">
        <p15:prstTrans prst="curtains"/>
      </p:transition>
    </mc:Choice>
    <mc:Fallback>
      <p:transition xmlns:mc="http://schemas.openxmlformats.org/markup-compatibility/2006" xmlns:hp="http://schemas.haansoft.com/office/presentation/8.0" spd="slow" mc:Ignorable="hp" hp:hslDur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171978"/>
            <a:ext cx="10820400" cy="50467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b="1"/>
              <a:t>On November 5, 1605, a man called Guy Fawkes tried  to blow up the  Houses of Parliament. He failed  and, since then, people celebration it.</a:t>
            </a:r>
            <a:endParaRPr lang="ru-RU" sz="3600" b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6887273" y="3428999"/>
            <a:ext cx="3518126" cy="30958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1280447" y="3812916"/>
            <a:ext cx="3977353" cy="236609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slow" mc:Ignorable="hp" hp:hslDur="6000">
        <hp:hncExtTransition type="curtain" attr="SubType=centerred"/>
      </p:transition>
    </mc:Choice>
    <mc:Choice xmlns:p15="http://schemas.microsoft.com/office/powerpoint/2012/main" Requires="p15">
      <p:transition xmlns:mc="http://schemas.openxmlformats.org/markup-compatibility/2006" xmlns:p14="http://schemas.microsoft.com/office/powerpoint/2010/main" spd="slow" mc:Ignorable="p14" p14:dur="6000">
        <p15:prstTrans prst="curtains"/>
      </p:transition>
    </mc:Choice>
    <mc:Fallback>
      <p:transition xmlns:mc="http://schemas.openxmlformats.org/markup-compatibility/2006" xmlns:hp="http://schemas.haansoft.com/office/presentation/8.0" spd="slow" mc:Ignorable="hp" hp:hslDur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2112135" y="-48297"/>
            <a:ext cx="9208395" cy="6906297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fade thruBlk="1"/>
      </p:transition>
    </mc:Choice>
    <mc:Fallback>
      <p:transition xmlns:mc="http://schemas.openxmlformats.org/markup-compatibility/2006" xmlns:hp="http://schemas.haansoft.com/office/presentation/8.0" spd="med" mc:Ignorable="hp" hp:hslDur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2785267" y="655542"/>
            <a:ext cx="7720602" cy="579045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fade thruBlk="1"/>
      </p:transition>
    </mc:Choice>
    <mc:Fallback>
      <p:transition xmlns:mc="http://schemas.openxmlformats.org/markup-compatibility/2006" xmlns:hp="http://schemas.haansoft.com/office/presentation/8.0" spd="med" mc:Ignorable="hp" hp:hslDur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1542484"/>
            <a:ext cx="10820400" cy="467620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4000" b="1"/>
              <a:t>The money is collected by children. They are asking for a coin for the kid Guy.</a:t>
            </a:r>
            <a:endParaRPr lang="en-US" sz="4000" b="1"/>
          </a:p>
          <a:p>
            <a:pPr marL="0" indent="0">
              <a:buNone/>
              <a:defRPr/>
            </a:pPr>
            <a:endParaRPr lang="ru-RU" sz="4000" b="1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264705" y="3151762"/>
            <a:ext cx="2489780" cy="32546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spd="med" mc:Ignorable="p14" p14:dur="2000">
        <p:fade thruBlk="1"/>
      </p:transition>
    </mc:Choice>
    <mc:Fallback>
      <p:transition xmlns:mc="http://schemas.openxmlformats.org/markup-compatibility/2006" xmlns:hp="http://schemas.haansoft.com/office/presentation/8.0" spd="med" mc:Ignorable="hp" hp:hslDur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След самолета">
      <a:majorFont>
        <a:latin typeface="Century Gothic" panose="20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20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80</ep:Words>
  <ep:PresentationFormat>Широкоэкранный</ep:PresentationFormat>
  <ep:Paragraphs>6</ep:Paragraphs>
  <ep:Slides>5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5</vt:i4>
      </vt:variant>
    </vt:vector>
  </ep:HeadingPairs>
  <ep:TitlesOfParts>
    <vt:vector size="6" baseType="lpstr">
      <vt:lpstr>След самолета</vt:lpstr>
      <vt:lpstr>Guy Fawkes night</vt:lpstr>
      <vt:lpstr>Слайд 2</vt:lpstr>
      <vt:lpstr>Слайд 3</vt:lpstr>
      <vt:lpstr>Слайд 4</vt:lpstr>
      <vt:lpstr>Слайд 5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2018-11-04T12:32:40.000</dcterms:created>
  <dc:creator>User</dc:creator>
  <cp:lastModifiedBy>hp</cp:lastModifiedBy>
  <dcterms:modified xsi:type="dcterms:W3CDTF">2019-05-25T22:28:15.087</dcterms:modified>
  <cp:revision>13</cp:revision>
  <dc:title>Guy Fawkes night</dc:title>
  <cp:version>0906.0100.01</cp:version>
</cp:coreProperties>
</file>