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62" r:id="rId5"/>
    <p:sldId id="263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2" r:id="rId17"/>
    <p:sldId id="275" r:id="rId18"/>
    <p:sldId id="284" r:id="rId19"/>
    <p:sldId id="286" r:id="rId20"/>
    <p:sldId id="285" r:id="rId21"/>
    <p:sldId id="293" r:id="rId22"/>
    <p:sldId id="292" r:id="rId23"/>
    <p:sldId id="291" r:id="rId24"/>
    <p:sldId id="290" r:id="rId25"/>
    <p:sldId id="289" r:id="rId26"/>
    <p:sldId id="288" r:id="rId27"/>
    <p:sldId id="259" r:id="rId28"/>
    <p:sldId id="264" r:id="rId29"/>
    <p:sldId id="276" r:id="rId30"/>
    <p:sldId id="260" r:id="rId31"/>
    <p:sldId id="277" r:id="rId32"/>
    <p:sldId id="278" r:id="rId33"/>
    <p:sldId id="279" r:id="rId34"/>
    <p:sldId id="281" r:id="rId35"/>
    <p:sldId id="282" r:id="rId36"/>
    <p:sldId id="280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833FCF-BE8E-480B-ABB6-80500CE0E3CA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67DDBE5-9DC1-4B16-83E8-1A4652B489A6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(упражнения для губ и челюстей)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BC963A8-347F-4C0F-872B-FB775CD22B59}" type="parTrans" cxnId="{54DD43D8-1A18-4B3C-88A5-33DE108692E9}">
      <dgm:prSet/>
      <dgm:spPr/>
      <dgm:t>
        <a:bodyPr/>
        <a:lstStyle/>
        <a:p>
          <a:endParaRPr lang="ru-RU"/>
        </a:p>
      </dgm:t>
    </dgm:pt>
    <dgm:pt modelId="{AEA43EF8-9D96-4304-AF24-EACFD58DA90A}" type="sibTrans" cxnId="{54DD43D8-1A18-4B3C-88A5-33DE108692E9}">
      <dgm:prSet/>
      <dgm:spPr/>
      <dgm:t>
        <a:bodyPr/>
        <a:lstStyle/>
        <a:p>
          <a:endParaRPr lang="ru-RU"/>
        </a:p>
      </dgm:t>
    </dgm:pt>
    <dgm:pt modelId="{63B47101-D0CE-4D82-8AC8-8348E0852F64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Артикуляционные сказки</a:t>
          </a:r>
          <a:endParaRPr lang="ru-RU" sz="28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8363AC6-AD46-4BF6-B5D9-856441E24BCA}" type="parTrans" cxnId="{1E2B6AD7-4D5D-4C5D-8E96-18C4C361F92D}">
      <dgm:prSet/>
      <dgm:spPr/>
      <dgm:t>
        <a:bodyPr/>
        <a:lstStyle/>
        <a:p>
          <a:endParaRPr lang="ru-RU"/>
        </a:p>
      </dgm:t>
    </dgm:pt>
    <dgm:pt modelId="{FDAC93BF-BBA4-4440-8C2D-903ABCD6B15C}" type="sibTrans" cxnId="{1E2B6AD7-4D5D-4C5D-8E96-18C4C361F92D}">
      <dgm:prSet/>
      <dgm:spPr/>
      <dgm:t>
        <a:bodyPr/>
        <a:lstStyle/>
        <a:p>
          <a:endParaRPr lang="ru-RU"/>
        </a:p>
      </dgm:t>
    </dgm:pt>
    <dgm:pt modelId="{69898428-5553-4ADB-9EC3-1F36F363A361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(статические упражнение для языка)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326B0EF-E148-4C0F-9158-9F390CBB68FE}" type="sibTrans" cxnId="{FEAFA1EE-191A-43B5-9909-CA71FAC04FCC}">
      <dgm:prSet/>
      <dgm:spPr/>
      <dgm:t>
        <a:bodyPr/>
        <a:lstStyle/>
        <a:p>
          <a:endParaRPr lang="ru-RU"/>
        </a:p>
      </dgm:t>
    </dgm:pt>
    <dgm:pt modelId="{C631D60F-61AF-4731-A506-2CF20A385B12}" type="parTrans" cxnId="{FEAFA1EE-191A-43B5-9909-CA71FAC04FCC}">
      <dgm:prSet/>
      <dgm:spPr/>
      <dgm:t>
        <a:bodyPr/>
        <a:lstStyle/>
        <a:p>
          <a:endParaRPr lang="ru-RU"/>
        </a:p>
      </dgm:t>
    </dgm:pt>
    <dgm:pt modelId="{D1B5B2FF-78D2-45DF-AA91-CAFA7F665512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(динамические упражнения для языка)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00799DD-1BC1-4659-94BE-B01FCA29C766}" type="parTrans" cxnId="{9388C0B6-D3B8-4652-B697-AD947E3AA6CA}">
      <dgm:prSet/>
      <dgm:spPr/>
      <dgm:t>
        <a:bodyPr/>
        <a:lstStyle/>
        <a:p>
          <a:endParaRPr lang="ru-RU"/>
        </a:p>
      </dgm:t>
    </dgm:pt>
    <dgm:pt modelId="{77E660F6-AD3C-4E71-A58C-E170F274A021}" type="sibTrans" cxnId="{9388C0B6-D3B8-4652-B697-AD947E3AA6CA}">
      <dgm:prSet/>
      <dgm:spPr/>
      <dgm:t>
        <a:bodyPr/>
        <a:lstStyle/>
        <a:p>
          <a:endParaRPr lang="ru-RU"/>
        </a:p>
      </dgm:t>
    </dgm:pt>
    <dgm:pt modelId="{D56820EA-2937-4130-AA6F-EA552141BE64}" type="pres">
      <dgm:prSet presAssocID="{6E833FCF-BE8E-480B-ABB6-80500CE0E3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611315-B452-4EB2-B012-72B6996A6501}" type="pres">
      <dgm:prSet presAssocID="{367DDBE5-9DC1-4B16-83E8-1A4652B489A6}" presName="parentLin" presStyleCnt="0"/>
      <dgm:spPr/>
    </dgm:pt>
    <dgm:pt modelId="{05B84857-C710-4630-88ED-7519E1536428}" type="pres">
      <dgm:prSet presAssocID="{367DDBE5-9DC1-4B16-83E8-1A4652B489A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02CAA98-B159-420B-9782-E5E1EFF85396}" type="pres">
      <dgm:prSet presAssocID="{367DDBE5-9DC1-4B16-83E8-1A4652B489A6}" presName="parentText" presStyleLbl="node1" presStyleIdx="0" presStyleCnt="4" custScaleX="114916" custLinFactNeighborX="5554" custLinFactNeighborY="-39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91958-3D28-4B34-8A10-81420F68C270}" type="pres">
      <dgm:prSet presAssocID="{367DDBE5-9DC1-4B16-83E8-1A4652B489A6}" presName="negativeSpace" presStyleCnt="0"/>
      <dgm:spPr/>
    </dgm:pt>
    <dgm:pt modelId="{7E06AE98-8524-4390-8344-3D69F2814253}" type="pres">
      <dgm:prSet presAssocID="{367DDBE5-9DC1-4B16-83E8-1A4652B489A6}" presName="childText" presStyleLbl="conFgAcc1" presStyleIdx="0" presStyleCnt="4">
        <dgm:presLayoutVars>
          <dgm:bulletEnabled val="1"/>
        </dgm:presLayoutVars>
      </dgm:prSet>
      <dgm:spPr/>
    </dgm:pt>
    <dgm:pt modelId="{5F09AA75-5DB0-4434-99FC-9E50F5104DDA}" type="pres">
      <dgm:prSet presAssocID="{AEA43EF8-9D96-4304-AF24-EACFD58DA90A}" presName="spaceBetweenRectangles" presStyleCnt="0"/>
      <dgm:spPr/>
    </dgm:pt>
    <dgm:pt modelId="{3AF14110-85DE-4CD8-A99F-D60734B0ED40}" type="pres">
      <dgm:prSet presAssocID="{69898428-5553-4ADB-9EC3-1F36F363A361}" presName="parentLin" presStyleCnt="0"/>
      <dgm:spPr/>
    </dgm:pt>
    <dgm:pt modelId="{220A7700-D3A7-4105-A096-8CDDE099EB96}" type="pres">
      <dgm:prSet presAssocID="{69898428-5553-4ADB-9EC3-1F36F363A36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B7B1F1A-05F6-4AD6-AE97-000EBC1777D7}" type="pres">
      <dgm:prSet presAssocID="{69898428-5553-4ADB-9EC3-1F36F363A361}" presName="parentText" presStyleLbl="node1" presStyleIdx="1" presStyleCnt="4" custScaleX="115079" custLinFactNeighborX="5554" custLinFactNeighborY="50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A91A26-111B-4C8B-B250-DC8DAE3BE8F2}" type="pres">
      <dgm:prSet presAssocID="{69898428-5553-4ADB-9EC3-1F36F363A361}" presName="negativeSpace" presStyleCnt="0"/>
      <dgm:spPr/>
    </dgm:pt>
    <dgm:pt modelId="{96E863C2-5EBD-4173-B91E-D0B16C62B8E5}" type="pres">
      <dgm:prSet presAssocID="{69898428-5553-4ADB-9EC3-1F36F363A361}" presName="childText" presStyleLbl="conFgAcc1" presStyleIdx="1" presStyleCnt="4">
        <dgm:presLayoutVars>
          <dgm:bulletEnabled val="1"/>
        </dgm:presLayoutVars>
      </dgm:prSet>
      <dgm:spPr/>
    </dgm:pt>
    <dgm:pt modelId="{8C7E3E00-7A32-4C95-A216-FD3247C64633}" type="pres">
      <dgm:prSet presAssocID="{C326B0EF-E148-4C0F-9158-9F390CBB68FE}" presName="spaceBetweenRectangles" presStyleCnt="0"/>
      <dgm:spPr/>
    </dgm:pt>
    <dgm:pt modelId="{18F22141-4A44-43E0-995F-A68FC838868B}" type="pres">
      <dgm:prSet presAssocID="{D1B5B2FF-78D2-45DF-AA91-CAFA7F665512}" presName="parentLin" presStyleCnt="0"/>
      <dgm:spPr/>
    </dgm:pt>
    <dgm:pt modelId="{1FBC5BF6-307F-4864-A1A2-94FDC4B43399}" type="pres">
      <dgm:prSet presAssocID="{D1B5B2FF-78D2-45DF-AA91-CAFA7F66551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1358399-CA95-4B54-BA69-53B7065393DA}" type="pres">
      <dgm:prSet presAssocID="{D1B5B2FF-78D2-45DF-AA91-CAFA7F665512}" presName="parentText" presStyleLbl="node1" presStyleIdx="2" presStyleCnt="4" custScaleX="114916" custLinFactNeighborX="5553" custLinFactNeighborY="-58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461CC-D17B-4021-A2C2-5A64A68DEC11}" type="pres">
      <dgm:prSet presAssocID="{D1B5B2FF-78D2-45DF-AA91-CAFA7F665512}" presName="negativeSpace" presStyleCnt="0"/>
      <dgm:spPr/>
    </dgm:pt>
    <dgm:pt modelId="{0838472A-7762-425C-9DDF-A2AB4D5DDD37}" type="pres">
      <dgm:prSet presAssocID="{D1B5B2FF-78D2-45DF-AA91-CAFA7F665512}" presName="childText" presStyleLbl="conFgAcc1" presStyleIdx="2" presStyleCnt="4">
        <dgm:presLayoutVars>
          <dgm:bulletEnabled val="1"/>
        </dgm:presLayoutVars>
      </dgm:prSet>
      <dgm:spPr/>
    </dgm:pt>
    <dgm:pt modelId="{F2CC3000-8DF8-473F-8011-4F81E0EB7DE9}" type="pres">
      <dgm:prSet presAssocID="{77E660F6-AD3C-4E71-A58C-E170F274A021}" presName="spaceBetweenRectangles" presStyleCnt="0"/>
      <dgm:spPr/>
    </dgm:pt>
    <dgm:pt modelId="{D4D7EDFE-F4DC-4568-8656-8AB2D4830053}" type="pres">
      <dgm:prSet presAssocID="{63B47101-D0CE-4D82-8AC8-8348E0852F64}" presName="parentLin" presStyleCnt="0"/>
      <dgm:spPr/>
    </dgm:pt>
    <dgm:pt modelId="{43C38900-2834-49DD-B61C-A729B1F45864}" type="pres">
      <dgm:prSet presAssocID="{63B47101-D0CE-4D82-8AC8-8348E0852F6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68945A1-C95D-43D8-80FC-83F3A1EDB11C}" type="pres">
      <dgm:prSet presAssocID="{63B47101-D0CE-4D82-8AC8-8348E0852F64}" presName="parentText" presStyleLbl="node1" presStyleIdx="3" presStyleCnt="4" custScaleX="114917" custLinFactNeighborX="5554" custLinFactNeighborY="58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06284-E539-4EBF-8420-EC12C08A0BAC}" type="pres">
      <dgm:prSet presAssocID="{63B47101-D0CE-4D82-8AC8-8348E0852F64}" presName="negativeSpace" presStyleCnt="0"/>
      <dgm:spPr/>
    </dgm:pt>
    <dgm:pt modelId="{D6C60F63-128B-49FA-8BF7-61CB6F717AFC}" type="pres">
      <dgm:prSet presAssocID="{63B47101-D0CE-4D82-8AC8-8348E0852F6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EAFA1EE-191A-43B5-9909-CA71FAC04FCC}" srcId="{6E833FCF-BE8E-480B-ABB6-80500CE0E3CA}" destId="{69898428-5553-4ADB-9EC3-1F36F363A361}" srcOrd="1" destOrd="0" parTransId="{C631D60F-61AF-4731-A506-2CF20A385B12}" sibTransId="{C326B0EF-E148-4C0F-9158-9F390CBB68FE}"/>
    <dgm:cxn modelId="{32ADD546-8CB3-4143-BCC0-8CC47DB68C8D}" type="presOf" srcId="{367DDBE5-9DC1-4B16-83E8-1A4652B489A6}" destId="{202CAA98-B159-420B-9782-E5E1EFF85396}" srcOrd="1" destOrd="0" presId="urn:microsoft.com/office/officeart/2005/8/layout/list1"/>
    <dgm:cxn modelId="{9388C0B6-D3B8-4652-B697-AD947E3AA6CA}" srcId="{6E833FCF-BE8E-480B-ABB6-80500CE0E3CA}" destId="{D1B5B2FF-78D2-45DF-AA91-CAFA7F665512}" srcOrd="2" destOrd="0" parTransId="{900799DD-1BC1-4659-94BE-B01FCA29C766}" sibTransId="{77E660F6-AD3C-4E71-A58C-E170F274A021}"/>
    <dgm:cxn modelId="{54DD43D8-1A18-4B3C-88A5-33DE108692E9}" srcId="{6E833FCF-BE8E-480B-ABB6-80500CE0E3CA}" destId="{367DDBE5-9DC1-4B16-83E8-1A4652B489A6}" srcOrd="0" destOrd="0" parTransId="{BBC963A8-347F-4C0F-872B-FB775CD22B59}" sibTransId="{AEA43EF8-9D96-4304-AF24-EACFD58DA90A}"/>
    <dgm:cxn modelId="{CA6A9E3E-4257-4465-8C9F-8CC072C62685}" type="presOf" srcId="{D1B5B2FF-78D2-45DF-AA91-CAFA7F665512}" destId="{31358399-CA95-4B54-BA69-53B7065393DA}" srcOrd="1" destOrd="0" presId="urn:microsoft.com/office/officeart/2005/8/layout/list1"/>
    <dgm:cxn modelId="{C9A10796-3005-4115-AB0A-9EA65BEA0CF1}" type="presOf" srcId="{6E833FCF-BE8E-480B-ABB6-80500CE0E3CA}" destId="{D56820EA-2937-4130-AA6F-EA552141BE64}" srcOrd="0" destOrd="0" presId="urn:microsoft.com/office/officeart/2005/8/layout/list1"/>
    <dgm:cxn modelId="{9CA02442-80F0-4D78-B7F7-04E1E6363842}" type="presOf" srcId="{D1B5B2FF-78D2-45DF-AA91-CAFA7F665512}" destId="{1FBC5BF6-307F-4864-A1A2-94FDC4B43399}" srcOrd="0" destOrd="0" presId="urn:microsoft.com/office/officeart/2005/8/layout/list1"/>
    <dgm:cxn modelId="{185DAE4E-7E47-4213-B137-C2C240D96942}" type="presOf" srcId="{367DDBE5-9DC1-4B16-83E8-1A4652B489A6}" destId="{05B84857-C710-4630-88ED-7519E1536428}" srcOrd="0" destOrd="0" presId="urn:microsoft.com/office/officeart/2005/8/layout/list1"/>
    <dgm:cxn modelId="{1F7EEAAB-30FF-44A6-8853-8F7D8E6A9E07}" type="presOf" srcId="{63B47101-D0CE-4D82-8AC8-8348E0852F64}" destId="{43C38900-2834-49DD-B61C-A729B1F45864}" srcOrd="0" destOrd="0" presId="urn:microsoft.com/office/officeart/2005/8/layout/list1"/>
    <dgm:cxn modelId="{1E2B6AD7-4D5D-4C5D-8E96-18C4C361F92D}" srcId="{6E833FCF-BE8E-480B-ABB6-80500CE0E3CA}" destId="{63B47101-D0CE-4D82-8AC8-8348E0852F64}" srcOrd="3" destOrd="0" parTransId="{88363AC6-AD46-4BF6-B5D9-856441E24BCA}" sibTransId="{FDAC93BF-BBA4-4440-8C2D-903ABCD6B15C}"/>
    <dgm:cxn modelId="{61A38FE1-54B8-4944-9DB6-D40247882C04}" type="presOf" srcId="{69898428-5553-4ADB-9EC3-1F36F363A361}" destId="{220A7700-D3A7-4105-A096-8CDDE099EB96}" srcOrd="0" destOrd="0" presId="urn:microsoft.com/office/officeart/2005/8/layout/list1"/>
    <dgm:cxn modelId="{9E625609-09E1-4F82-AE26-2C72609910E3}" type="presOf" srcId="{69898428-5553-4ADB-9EC3-1F36F363A361}" destId="{BB7B1F1A-05F6-4AD6-AE97-000EBC1777D7}" srcOrd="1" destOrd="0" presId="urn:microsoft.com/office/officeart/2005/8/layout/list1"/>
    <dgm:cxn modelId="{C58C0136-02FC-4C21-ACE0-1735AA4A96FC}" type="presOf" srcId="{63B47101-D0CE-4D82-8AC8-8348E0852F64}" destId="{E68945A1-C95D-43D8-80FC-83F3A1EDB11C}" srcOrd="1" destOrd="0" presId="urn:microsoft.com/office/officeart/2005/8/layout/list1"/>
    <dgm:cxn modelId="{93271824-2E50-434D-BE80-1E51E2689DB4}" type="presParOf" srcId="{D56820EA-2937-4130-AA6F-EA552141BE64}" destId="{97611315-B452-4EB2-B012-72B6996A6501}" srcOrd="0" destOrd="0" presId="urn:microsoft.com/office/officeart/2005/8/layout/list1"/>
    <dgm:cxn modelId="{09F2D3A4-F7A6-426A-9779-F8A517880F54}" type="presParOf" srcId="{97611315-B452-4EB2-B012-72B6996A6501}" destId="{05B84857-C710-4630-88ED-7519E1536428}" srcOrd="0" destOrd="0" presId="urn:microsoft.com/office/officeart/2005/8/layout/list1"/>
    <dgm:cxn modelId="{FDFFEA23-83F8-4389-AC2F-790DDF0205F7}" type="presParOf" srcId="{97611315-B452-4EB2-B012-72B6996A6501}" destId="{202CAA98-B159-420B-9782-E5E1EFF85396}" srcOrd="1" destOrd="0" presId="urn:microsoft.com/office/officeart/2005/8/layout/list1"/>
    <dgm:cxn modelId="{A4CECF35-7EC9-4C79-9C45-6B05673353E1}" type="presParOf" srcId="{D56820EA-2937-4130-AA6F-EA552141BE64}" destId="{4D491958-3D28-4B34-8A10-81420F68C270}" srcOrd="1" destOrd="0" presId="urn:microsoft.com/office/officeart/2005/8/layout/list1"/>
    <dgm:cxn modelId="{0C3E85D2-1746-43FE-B14F-F05CD02BBBE8}" type="presParOf" srcId="{D56820EA-2937-4130-AA6F-EA552141BE64}" destId="{7E06AE98-8524-4390-8344-3D69F2814253}" srcOrd="2" destOrd="0" presId="urn:microsoft.com/office/officeart/2005/8/layout/list1"/>
    <dgm:cxn modelId="{C4BE8B71-E0E4-434E-9F40-68CF414F7EDA}" type="presParOf" srcId="{D56820EA-2937-4130-AA6F-EA552141BE64}" destId="{5F09AA75-5DB0-4434-99FC-9E50F5104DDA}" srcOrd="3" destOrd="0" presId="urn:microsoft.com/office/officeart/2005/8/layout/list1"/>
    <dgm:cxn modelId="{E6DA0F91-B4F5-4C22-8C44-5D96D05033A3}" type="presParOf" srcId="{D56820EA-2937-4130-AA6F-EA552141BE64}" destId="{3AF14110-85DE-4CD8-A99F-D60734B0ED40}" srcOrd="4" destOrd="0" presId="urn:microsoft.com/office/officeart/2005/8/layout/list1"/>
    <dgm:cxn modelId="{FCCF651B-819F-4473-9898-B9B7B96DF87F}" type="presParOf" srcId="{3AF14110-85DE-4CD8-A99F-D60734B0ED40}" destId="{220A7700-D3A7-4105-A096-8CDDE099EB96}" srcOrd="0" destOrd="0" presId="urn:microsoft.com/office/officeart/2005/8/layout/list1"/>
    <dgm:cxn modelId="{C034802D-A591-45B6-92D8-9002C3EC7B0A}" type="presParOf" srcId="{3AF14110-85DE-4CD8-A99F-D60734B0ED40}" destId="{BB7B1F1A-05F6-4AD6-AE97-000EBC1777D7}" srcOrd="1" destOrd="0" presId="urn:microsoft.com/office/officeart/2005/8/layout/list1"/>
    <dgm:cxn modelId="{05271A97-1B3C-486E-A42B-390E670D8300}" type="presParOf" srcId="{D56820EA-2937-4130-AA6F-EA552141BE64}" destId="{A0A91A26-111B-4C8B-B250-DC8DAE3BE8F2}" srcOrd="5" destOrd="0" presId="urn:microsoft.com/office/officeart/2005/8/layout/list1"/>
    <dgm:cxn modelId="{92AA294B-1B3C-43C4-B738-2F4480E9D241}" type="presParOf" srcId="{D56820EA-2937-4130-AA6F-EA552141BE64}" destId="{96E863C2-5EBD-4173-B91E-D0B16C62B8E5}" srcOrd="6" destOrd="0" presId="urn:microsoft.com/office/officeart/2005/8/layout/list1"/>
    <dgm:cxn modelId="{2AC4E7F6-01B3-41AF-A6DB-829C1F7448E8}" type="presParOf" srcId="{D56820EA-2937-4130-AA6F-EA552141BE64}" destId="{8C7E3E00-7A32-4C95-A216-FD3247C64633}" srcOrd="7" destOrd="0" presId="urn:microsoft.com/office/officeart/2005/8/layout/list1"/>
    <dgm:cxn modelId="{0AB5AEFC-15A0-4C78-953E-A1487DB0B971}" type="presParOf" srcId="{D56820EA-2937-4130-AA6F-EA552141BE64}" destId="{18F22141-4A44-43E0-995F-A68FC838868B}" srcOrd="8" destOrd="0" presId="urn:microsoft.com/office/officeart/2005/8/layout/list1"/>
    <dgm:cxn modelId="{A12C0A81-7DD9-46B2-800E-C274C1E2EC9A}" type="presParOf" srcId="{18F22141-4A44-43E0-995F-A68FC838868B}" destId="{1FBC5BF6-307F-4864-A1A2-94FDC4B43399}" srcOrd="0" destOrd="0" presId="urn:microsoft.com/office/officeart/2005/8/layout/list1"/>
    <dgm:cxn modelId="{AAF72F94-9955-4538-9FA5-50EFA74FD447}" type="presParOf" srcId="{18F22141-4A44-43E0-995F-A68FC838868B}" destId="{31358399-CA95-4B54-BA69-53B7065393DA}" srcOrd="1" destOrd="0" presId="urn:microsoft.com/office/officeart/2005/8/layout/list1"/>
    <dgm:cxn modelId="{23009092-5239-45B8-B020-A4E1726D5814}" type="presParOf" srcId="{D56820EA-2937-4130-AA6F-EA552141BE64}" destId="{210461CC-D17B-4021-A2C2-5A64A68DEC11}" srcOrd="9" destOrd="0" presId="urn:microsoft.com/office/officeart/2005/8/layout/list1"/>
    <dgm:cxn modelId="{95033F3C-626E-4420-AA0C-774B76795931}" type="presParOf" srcId="{D56820EA-2937-4130-AA6F-EA552141BE64}" destId="{0838472A-7762-425C-9DDF-A2AB4D5DDD37}" srcOrd="10" destOrd="0" presId="urn:microsoft.com/office/officeart/2005/8/layout/list1"/>
    <dgm:cxn modelId="{77A1C878-891D-4E48-B034-4C248FD275A5}" type="presParOf" srcId="{D56820EA-2937-4130-AA6F-EA552141BE64}" destId="{F2CC3000-8DF8-473F-8011-4F81E0EB7DE9}" srcOrd="11" destOrd="0" presId="urn:microsoft.com/office/officeart/2005/8/layout/list1"/>
    <dgm:cxn modelId="{559430F5-8FF0-47E2-B29C-8645ADB88056}" type="presParOf" srcId="{D56820EA-2937-4130-AA6F-EA552141BE64}" destId="{D4D7EDFE-F4DC-4568-8656-8AB2D4830053}" srcOrd="12" destOrd="0" presId="urn:microsoft.com/office/officeart/2005/8/layout/list1"/>
    <dgm:cxn modelId="{DDA5D0DC-89C0-4C1B-B2CC-558080C10020}" type="presParOf" srcId="{D4D7EDFE-F4DC-4568-8656-8AB2D4830053}" destId="{43C38900-2834-49DD-B61C-A729B1F45864}" srcOrd="0" destOrd="0" presId="urn:microsoft.com/office/officeart/2005/8/layout/list1"/>
    <dgm:cxn modelId="{8380064D-627E-43BA-AE88-D723A56A5C9B}" type="presParOf" srcId="{D4D7EDFE-F4DC-4568-8656-8AB2D4830053}" destId="{E68945A1-C95D-43D8-80FC-83F3A1EDB11C}" srcOrd="1" destOrd="0" presId="urn:microsoft.com/office/officeart/2005/8/layout/list1"/>
    <dgm:cxn modelId="{363B7208-4B1C-4082-B5D8-961577A0FBA7}" type="presParOf" srcId="{D56820EA-2937-4130-AA6F-EA552141BE64}" destId="{5F806284-E539-4EBF-8420-EC12C08A0BAC}" srcOrd="13" destOrd="0" presId="urn:microsoft.com/office/officeart/2005/8/layout/list1"/>
    <dgm:cxn modelId="{FEEE8401-9332-4CA3-B410-CE0FEFCB2472}" type="presParOf" srcId="{D56820EA-2937-4130-AA6F-EA552141BE64}" destId="{D6C60F63-128B-49FA-8BF7-61CB6F717A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81162C-CC72-4671-AA37-727EB799D4A1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DCDDE2D-FE4B-414C-ACEA-31DAE01EBD5A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ECD72C7-4AA4-471A-82A2-B3E3200A4FEE}" type="parTrans" cxnId="{5667A03F-CC2E-4760-8EF4-AE553D0634EB}">
      <dgm:prSet/>
      <dgm:spPr/>
      <dgm:t>
        <a:bodyPr/>
        <a:lstStyle/>
        <a:p>
          <a:endParaRPr lang="ru-RU"/>
        </a:p>
      </dgm:t>
    </dgm:pt>
    <dgm:pt modelId="{A4FAE73F-CAC8-4993-80EA-E0276E488387}" type="sibTrans" cxnId="{5667A03F-CC2E-4760-8EF4-AE553D0634EB}">
      <dgm:prSet/>
      <dgm:spPr/>
      <dgm:t>
        <a:bodyPr/>
        <a:lstStyle/>
        <a:p>
          <a:endParaRPr lang="ru-RU"/>
        </a:p>
      </dgm:t>
    </dgm:pt>
    <dgm:pt modelId="{72F30DC3-D452-4553-A6A4-7DE0CF144EE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7755AEB-A9A5-4476-ABDC-CF87238FE1C8}" type="parTrans" cxnId="{0A726CA5-E487-45C5-A928-A1536BF8611C}">
      <dgm:prSet/>
      <dgm:spPr/>
      <dgm:t>
        <a:bodyPr/>
        <a:lstStyle/>
        <a:p>
          <a:endParaRPr lang="ru-RU"/>
        </a:p>
      </dgm:t>
    </dgm:pt>
    <dgm:pt modelId="{BA952802-ED2D-42BA-9870-D1A42CDF9001}" type="sibTrans" cxnId="{0A726CA5-E487-45C5-A928-A1536BF8611C}">
      <dgm:prSet/>
      <dgm:spPr/>
      <dgm:t>
        <a:bodyPr/>
        <a:lstStyle/>
        <a:p>
          <a:endParaRPr lang="ru-RU"/>
        </a:p>
      </dgm:t>
    </dgm:pt>
    <dgm:pt modelId="{E916FB7F-7CDC-406F-9DA7-E7D68160751C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0E31B3C-55B3-4FBF-9456-59B64B62CCFD}" type="parTrans" cxnId="{A012E1B6-8C51-4543-A94A-9BE76DE1EC9D}">
      <dgm:prSet/>
      <dgm:spPr/>
      <dgm:t>
        <a:bodyPr/>
        <a:lstStyle/>
        <a:p>
          <a:endParaRPr lang="ru-RU"/>
        </a:p>
      </dgm:t>
    </dgm:pt>
    <dgm:pt modelId="{465074D4-8CCC-4CFD-B7C3-B7C7B18E83A2}" type="sibTrans" cxnId="{A012E1B6-8C51-4543-A94A-9BE76DE1EC9D}">
      <dgm:prSet/>
      <dgm:spPr/>
      <dgm:t>
        <a:bodyPr/>
        <a:lstStyle/>
        <a:p>
          <a:endParaRPr lang="ru-RU"/>
        </a:p>
      </dgm:t>
    </dgm:pt>
    <dgm:pt modelId="{2DBE3A37-F0E7-400E-9A4C-E1895D664D6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24132D14-7AC3-4253-8D03-C8ED57BF14F1}" type="parTrans" cxnId="{1C936F1E-37D9-41B7-9EA4-90EAAA6CC207}">
      <dgm:prSet/>
      <dgm:spPr/>
      <dgm:t>
        <a:bodyPr/>
        <a:lstStyle/>
        <a:p>
          <a:endParaRPr lang="ru-RU"/>
        </a:p>
      </dgm:t>
    </dgm:pt>
    <dgm:pt modelId="{A6119075-0818-445A-8347-F59344C7CA87}" type="sibTrans" cxnId="{1C936F1E-37D9-41B7-9EA4-90EAAA6CC207}">
      <dgm:prSet/>
      <dgm:spPr/>
      <dgm:t>
        <a:bodyPr/>
        <a:lstStyle/>
        <a:p>
          <a:endParaRPr lang="ru-RU"/>
        </a:p>
      </dgm:t>
    </dgm:pt>
    <dgm:pt modelId="{BA7C9958-DF7C-4EB1-8E52-D7D9DD946C10}">
      <dgm:prSet/>
      <dgm:spPr/>
      <dgm:t>
        <a:bodyPr/>
        <a:lstStyle/>
        <a:p>
          <a:endParaRPr lang="ru-RU"/>
        </a:p>
      </dgm:t>
    </dgm:pt>
    <dgm:pt modelId="{23721D23-BC95-458C-82D6-243D2F6C25F2}" type="parTrans" cxnId="{9F8B40B0-2D1A-4AFF-8F4A-67422AA118FF}">
      <dgm:prSet/>
      <dgm:spPr/>
      <dgm:t>
        <a:bodyPr/>
        <a:lstStyle/>
        <a:p>
          <a:endParaRPr lang="ru-RU"/>
        </a:p>
      </dgm:t>
    </dgm:pt>
    <dgm:pt modelId="{8B5BB31E-720A-41FF-9C4F-908CF474FAA9}" type="sibTrans" cxnId="{9F8B40B0-2D1A-4AFF-8F4A-67422AA118FF}">
      <dgm:prSet/>
      <dgm:spPr/>
      <dgm:t>
        <a:bodyPr/>
        <a:lstStyle/>
        <a:p>
          <a:endParaRPr lang="ru-RU"/>
        </a:p>
      </dgm:t>
    </dgm:pt>
    <dgm:pt modelId="{8A0DCD9A-5706-4EA5-A5E1-BE57E4B64980}">
      <dgm:prSet/>
      <dgm:spPr/>
      <dgm:t>
        <a:bodyPr/>
        <a:lstStyle/>
        <a:p>
          <a:endParaRPr lang="ru-RU"/>
        </a:p>
      </dgm:t>
    </dgm:pt>
    <dgm:pt modelId="{B2E779DA-CADF-43DE-8A79-98B8AE4B751B}" type="parTrans" cxnId="{156B4543-E11F-4BA4-8940-E56E256AE342}">
      <dgm:prSet/>
      <dgm:spPr/>
      <dgm:t>
        <a:bodyPr/>
        <a:lstStyle/>
        <a:p>
          <a:endParaRPr lang="ru-RU"/>
        </a:p>
      </dgm:t>
    </dgm:pt>
    <dgm:pt modelId="{1C60D201-BB6E-4452-94A0-D6227D147FED}" type="sibTrans" cxnId="{156B4543-E11F-4BA4-8940-E56E256AE342}">
      <dgm:prSet/>
      <dgm:spPr/>
      <dgm:t>
        <a:bodyPr/>
        <a:lstStyle/>
        <a:p>
          <a:endParaRPr lang="ru-RU"/>
        </a:p>
      </dgm:t>
    </dgm:pt>
    <dgm:pt modelId="{48BBA413-BB52-45AB-A215-3B8AE2642407}">
      <dgm:prSet/>
      <dgm:spPr/>
      <dgm:t>
        <a:bodyPr/>
        <a:lstStyle/>
        <a:p>
          <a:endParaRPr lang="ru-RU"/>
        </a:p>
      </dgm:t>
    </dgm:pt>
    <dgm:pt modelId="{7995FB56-75C0-4C63-B7F0-27774273D903}" type="parTrans" cxnId="{040EB766-0F5E-4B04-AC8D-7032518F4A3E}">
      <dgm:prSet/>
      <dgm:spPr/>
      <dgm:t>
        <a:bodyPr/>
        <a:lstStyle/>
        <a:p>
          <a:endParaRPr lang="ru-RU"/>
        </a:p>
      </dgm:t>
    </dgm:pt>
    <dgm:pt modelId="{5A9112DE-92BB-41B4-AA3F-EF96F37AF29B}" type="sibTrans" cxnId="{040EB766-0F5E-4B04-AC8D-7032518F4A3E}">
      <dgm:prSet/>
      <dgm:spPr/>
      <dgm:t>
        <a:bodyPr/>
        <a:lstStyle/>
        <a:p>
          <a:endParaRPr lang="ru-RU"/>
        </a:p>
      </dgm:t>
    </dgm:pt>
    <dgm:pt modelId="{A99FF4BA-8AC2-46FA-B37D-858743FB00F0}">
      <dgm:prSet/>
      <dgm:spPr/>
      <dgm:t>
        <a:bodyPr/>
        <a:lstStyle/>
        <a:p>
          <a:endParaRPr lang="ru-RU"/>
        </a:p>
      </dgm:t>
    </dgm:pt>
    <dgm:pt modelId="{0695A8B6-1C1D-4072-A366-CB628B965349}" type="parTrans" cxnId="{5D5ECE81-B4D0-4C75-8704-C2B5F5711AAC}">
      <dgm:prSet/>
      <dgm:spPr/>
      <dgm:t>
        <a:bodyPr/>
        <a:lstStyle/>
        <a:p>
          <a:endParaRPr lang="ru-RU"/>
        </a:p>
      </dgm:t>
    </dgm:pt>
    <dgm:pt modelId="{BED98A8E-47B4-4398-88AE-09FF307D8B8B}" type="sibTrans" cxnId="{5D5ECE81-B4D0-4C75-8704-C2B5F5711AAC}">
      <dgm:prSet/>
      <dgm:spPr/>
      <dgm:t>
        <a:bodyPr/>
        <a:lstStyle/>
        <a:p>
          <a:endParaRPr lang="ru-RU"/>
        </a:p>
      </dgm:t>
    </dgm:pt>
    <dgm:pt modelId="{024F45D8-2094-4D3E-B3C8-DECC8AE1A19F}" type="pres">
      <dgm:prSet presAssocID="{3F81162C-CC72-4671-AA37-727EB799D4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3D9456-E4B4-424F-A1F6-658CE97E4A8D}" type="pres">
      <dgm:prSet presAssocID="{3DCDDE2D-FE4B-414C-ACEA-31DAE01EBD5A}" presName="centerShape" presStyleLbl="node0" presStyleIdx="0" presStyleCnt="1"/>
      <dgm:spPr/>
      <dgm:t>
        <a:bodyPr/>
        <a:lstStyle/>
        <a:p>
          <a:endParaRPr lang="ru-RU"/>
        </a:p>
      </dgm:t>
    </dgm:pt>
    <dgm:pt modelId="{052AA121-5240-4DF8-89F0-4EDFBF506584}" type="pres">
      <dgm:prSet presAssocID="{72F30DC3-D452-4553-A6A4-7DE0CF144EE9}" presName="node" presStyleLbl="node1" presStyleIdx="0" presStyleCnt="7" custRadScaleRad="100056" custRadScaleInc="-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F3B31-C233-44C7-A198-DFE191B858C5}" type="pres">
      <dgm:prSet presAssocID="{72F30DC3-D452-4553-A6A4-7DE0CF144EE9}" presName="dummy" presStyleCnt="0"/>
      <dgm:spPr/>
    </dgm:pt>
    <dgm:pt modelId="{C02EB470-308C-44C1-A5A1-78CCC02861BF}" type="pres">
      <dgm:prSet presAssocID="{BA952802-ED2D-42BA-9870-D1A42CDF9001}" presName="sibTrans" presStyleLbl="sibTrans2D1" presStyleIdx="0" presStyleCnt="7"/>
      <dgm:spPr/>
      <dgm:t>
        <a:bodyPr/>
        <a:lstStyle/>
        <a:p>
          <a:endParaRPr lang="ru-RU"/>
        </a:p>
      </dgm:t>
    </dgm:pt>
    <dgm:pt modelId="{6923A3AA-5619-444F-B312-726B20884714}" type="pres">
      <dgm:prSet presAssocID="{BA7C9958-DF7C-4EB1-8E52-D7D9DD946C1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8D2F1-2F10-44BB-A3EC-7B275B5B109B}" type="pres">
      <dgm:prSet presAssocID="{BA7C9958-DF7C-4EB1-8E52-D7D9DD946C10}" presName="dummy" presStyleCnt="0"/>
      <dgm:spPr/>
    </dgm:pt>
    <dgm:pt modelId="{B7575E60-38CC-4204-88CB-0B93E6C2F5B0}" type="pres">
      <dgm:prSet presAssocID="{8B5BB31E-720A-41FF-9C4F-908CF474FAA9}" presName="sibTrans" presStyleLbl="sibTrans2D1" presStyleIdx="1" presStyleCnt="7"/>
      <dgm:spPr/>
      <dgm:t>
        <a:bodyPr/>
        <a:lstStyle/>
        <a:p>
          <a:endParaRPr lang="ru-RU"/>
        </a:p>
      </dgm:t>
    </dgm:pt>
    <dgm:pt modelId="{9C26BEC1-01E4-47D7-AC06-E0ED26E6916A}" type="pres">
      <dgm:prSet presAssocID="{8A0DCD9A-5706-4EA5-A5E1-BE57E4B6498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B26BB-3C0A-471B-86F9-4B7C31E54FAF}" type="pres">
      <dgm:prSet presAssocID="{8A0DCD9A-5706-4EA5-A5E1-BE57E4B64980}" presName="dummy" presStyleCnt="0"/>
      <dgm:spPr/>
    </dgm:pt>
    <dgm:pt modelId="{5C67223D-4158-431C-9ADF-6BCD77697D3D}" type="pres">
      <dgm:prSet presAssocID="{1C60D201-BB6E-4452-94A0-D6227D147FED}" presName="sibTrans" presStyleLbl="sibTrans2D1" presStyleIdx="2" presStyleCnt="7"/>
      <dgm:spPr/>
      <dgm:t>
        <a:bodyPr/>
        <a:lstStyle/>
        <a:p>
          <a:endParaRPr lang="ru-RU"/>
        </a:p>
      </dgm:t>
    </dgm:pt>
    <dgm:pt modelId="{D3729756-734D-411B-8F96-80C386C3F1DD}" type="pres">
      <dgm:prSet presAssocID="{E916FB7F-7CDC-406F-9DA7-E7D68160751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B420F-86A5-4A97-871D-8B86774BD987}" type="pres">
      <dgm:prSet presAssocID="{E916FB7F-7CDC-406F-9DA7-E7D68160751C}" presName="dummy" presStyleCnt="0"/>
      <dgm:spPr/>
    </dgm:pt>
    <dgm:pt modelId="{2C7F9381-BE0C-46BA-AD14-738194AAA4DD}" type="pres">
      <dgm:prSet presAssocID="{465074D4-8CCC-4CFD-B7C3-B7C7B18E83A2}" presName="sibTrans" presStyleLbl="sibTrans2D1" presStyleIdx="3" presStyleCnt="7"/>
      <dgm:spPr/>
      <dgm:t>
        <a:bodyPr/>
        <a:lstStyle/>
        <a:p>
          <a:endParaRPr lang="ru-RU"/>
        </a:p>
      </dgm:t>
    </dgm:pt>
    <dgm:pt modelId="{4E4A8550-DBC4-4D5C-83C6-7DB2F142F19F}" type="pres">
      <dgm:prSet presAssocID="{2DBE3A37-F0E7-400E-9A4C-E1895D664D65}" presName="node" presStyleLbl="node1" presStyleIdx="4" presStyleCnt="7" custRadScaleRad="99247" custRadScaleInc="-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47CFD-C536-43B4-B2D6-5D4C56AC66E6}" type="pres">
      <dgm:prSet presAssocID="{2DBE3A37-F0E7-400E-9A4C-E1895D664D65}" presName="dummy" presStyleCnt="0"/>
      <dgm:spPr/>
    </dgm:pt>
    <dgm:pt modelId="{397B8498-9375-48F7-B9B0-859D23F876EA}" type="pres">
      <dgm:prSet presAssocID="{A6119075-0818-445A-8347-F59344C7CA87}" presName="sibTrans" presStyleLbl="sibTrans2D1" presStyleIdx="4" presStyleCnt="7"/>
      <dgm:spPr/>
      <dgm:t>
        <a:bodyPr/>
        <a:lstStyle/>
        <a:p>
          <a:endParaRPr lang="ru-RU"/>
        </a:p>
      </dgm:t>
    </dgm:pt>
    <dgm:pt modelId="{9AD1D6B8-F22C-40BA-B258-4DB0B423EA64}" type="pres">
      <dgm:prSet presAssocID="{48BBA413-BB52-45AB-A215-3B8AE2642407}" presName="node" presStyleLbl="node1" presStyleIdx="5" presStyleCnt="7" custRadScaleRad="100583" custRadScaleInc="2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D975C-205A-4729-93BC-55645AA587F8}" type="pres">
      <dgm:prSet presAssocID="{48BBA413-BB52-45AB-A215-3B8AE2642407}" presName="dummy" presStyleCnt="0"/>
      <dgm:spPr/>
    </dgm:pt>
    <dgm:pt modelId="{AC12807E-F5B5-45E9-BE7E-1EAC3DFFEA6B}" type="pres">
      <dgm:prSet presAssocID="{5A9112DE-92BB-41B4-AA3F-EF96F37AF29B}" presName="sibTrans" presStyleLbl="sibTrans2D1" presStyleIdx="5" presStyleCnt="7"/>
      <dgm:spPr/>
      <dgm:t>
        <a:bodyPr/>
        <a:lstStyle/>
        <a:p>
          <a:endParaRPr lang="ru-RU"/>
        </a:p>
      </dgm:t>
    </dgm:pt>
    <dgm:pt modelId="{406E9B81-58BD-4DEE-9CA0-F73F27677612}" type="pres">
      <dgm:prSet presAssocID="{A99FF4BA-8AC2-46FA-B37D-858743FB00F0}" presName="node" presStyleLbl="node1" presStyleIdx="6" presStyleCnt="7" custRadScaleRad="101431" custRadScaleInc="-3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5A9DF-8CD7-4100-BE05-7B8E7C7863B0}" type="pres">
      <dgm:prSet presAssocID="{A99FF4BA-8AC2-46FA-B37D-858743FB00F0}" presName="dummy" presStyleCnt="0"/>
      <dgm:spPr/>
    </dgm:pt>
    <dgm:pt modelId="{3E42F655-E915-4CD8-BCDF-E95E901C8D82}" type="pres">
      <dgm:prSet presAssocID="{BED98A8E-47B4-4398-88AE-09FF307D8B8B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8E45AFD7-E8F8-49E7-90D9-0EC3B59D190D}" type="presOf" srcId="{BA7C9958-DF7C-4EB1-8E52-D7D9DD946C10}" destId="{6923A3AA-5619-444F-B312-726B20884714}" srcOrd="0" destOrd="0" presId="urn:microsoft.com/office/officeart/2005/8/layout/radial6"/>
    <dgm:cxn modelId="{040EB766-0F5E-4B04-AC8D-7032518F4A3E}" srcId="{3DCDDE2D-FE4B-414C-ACEA-31DAE01EBD5A}" destId="{48BBA413-BB52-45AB-A215-3B8AE2642407}" srcOrd="5" destOrd="0" parTransId="{7995FB56-75C0-4C63-B7F0-27774273D903}" sibTransId="{5A9112DE-92BB-41B4-AA3F-EF96F37AF29B}"/>
    <dgm:cxn modelId="{20D17856-7444-4AD3-A902-CD9F52D6C82C}" type="presOf" srcId="{8A0DCD9A-5706-4EA5-A5E1-BE57E4B64980}" destId="{9C26BEC1-01E4-47D7-AC06-E0ED26E6916A}" srcOrd="0" destOrd="0" presId="urn:microsoft.com/office/officeart/2005/8/layout/radial6"/>
    <dgm:cxn modelId="{EA1E3237-A771-4C35-BE03-C2ADB0B3C2E3}" type="presOf" srcId="{A6119075-0818-445A-8347-F59344C7CA87}" destId="{397B8498-9375-48F7-B9B0-859D23F876EA}" srcOrd="0" destOrd="0" presId="urn:microsoft.com/office/officeart/2005/8/layout/radial6"/>
    <dgm:cxn modelId="{7911CEFB-996A-403A-86D3-81218C1D6F46}" type="presOf" srcId="{72F30DC3-D452-4553-A6A4-7DE0CF144EE9}" destId="{052AA121-5240-4DF8-89F0-4EDFBF506584}" srcOrd="0" destOrd="0" presId="urn:microsoft.com/office/officeart/2005/8/layout/radial6"/>
    <dgm:cxn modelId="{277A44A8-FE78-48F8-A724-DF96B96F3BD6}" type="presOf" srcId="{E916FB7F-7CDC-406F-9DA7-E7D68160751C}" destId="{D3729756-734D-411B-8F96-80C386C3F1DD}" srcOrd="0" destOrd="0" presId="urn:microsoft.com/office/officeart/2005/8/layout/radial6"/>
    <dgm:cxn modelId="{79BF7992-9815-4F7A-BF89-A7C4A3CD8709}" type="presOf" srcId="{2DBE3A37-F0E7-400E-9A4C-E1895D664D65}" destId="{4E4A8550-DBC4-4D5C-83C6-7DB2F142F19F}" srcOrd="0" destOrd="0" presId="urn:microsoft.com/office/officeart/2005/8/layout/radial6"/>
    <dgm:cxn modelId="{CCA3B567-1A24-420E-B032-D44C76E6D17D}" type="presOf" srcId="{3F81162C-CC72-4671-AA37-727EB799D4A1}" destId="{024F45D8-2094-4D3E-B3C8-DECC8AE1A19F}" srcOrd="0" destOrd="0" presId="urn:microsoft.com/office/officeart/2005/8/layout/radial6"/>
    <dgm:cxn modelId="{0A726CA5-E487-45C5-A928-A1536BF8611C}" srcId="{3DCDDE2D-FE4B-414C-ACEA-31DAE01EBD5A}" destId="{72F30DC3-D452-4553-A6A4-7DE0CF144EE9}" srcOrd="0" destOrd="0" parTransId="{F7755AEB-A9A5-4476-ABDC-CF87238FE1C8}" sibTransId="{BA952802-ED2D-42BA-9870-D1A42CDF9001}"/>
    <dgm:cxn modelId="{BFB42B05-A9AA-4F51-9438-9F02CC9334D3}" type="presOf" srcId="{8B5BB31E-720A-41FF-9C4F-908CF474FAA9}" destId="{B7575E60-38CC-4204-88CB-0B93E6C2F5B0}" srcOrd="0" destOrd="0" presId="urn:microsoft.com/office/officeart/2005/8/layout/radial6"/>
    <dgm:cxn modelId="{A012E1B6-8C51-4543-A94A-9BE76DE1EC9D}" srcId="{3DCDDE2D-FE4B-414C-ACEA-31DAE01EBD5A}" destId="{E916FB7F-7CDC-406F-9DA7-E7D68160751C}" srcOrd="3" destOrd="0" parTransId="{30E31B3C-55B3-4FBF-9456-59B64B62CCFD}" sibTransId="{465074D4-8CCC-4CFD-B7C3-B7C7B18E83A2}"/>
    <dgm:cxn modelId="{1C936F1E-37D9-41B7-9EA4-90EAAA6CC207}" srcId="{3DCDDE2D-FE4B-414C-ACEA-31DAE01EBD5A}" destId="{2DBE3A37-F0E7-400E-9A4C-E1895D664D65}" srcOrd="4" destOrd="0" parTransId="{24132D14-7AC3-4253-8D03-C8ED57BF14F1}" sibTransId="{A6119075-0818-445A-8347-F59344C7CA87}"/>
    <dgm:cxn modelId="{202B6F0D-B6CC-4B95-9271-A6E431329D22}" type="presOf" srcId="{1C60D201-BB6E-4452-94A0-D6227D147FED}" destId="{5C67223D-4158-431C-9ADF-6BCD77697D3D}" srcOrd="0" destOrd="0" presId="urn:microsoft.com/office/officeart/2005/8/layout/radial6"/>
    <dgm:cxn modelId="{9F8B40B0-2D1A-4AFF-8F4A-67422AA118FF}" srcId="{3DCDDE2D-FE4B-414C-ACEA-31DAE01EBD5A}" destId="{BA7C9958-DF7C-4EB1-8E52-D7D9DD946C10}" srcOrd="1" destOrd="0" parTransId="{23721D23-BC95-458C-82D6-243D2F6C25F2}" sibTransId="{8B5BB31E-720A-41FF-9C4F-908CF474FAA9}"/>
    <dgm:cxn modelId="{156B4543-E11F-4BA4-8940-E56E256AE342}" srcId="{3DCDDE2D-FE4B-414C-ACEA-31DAE01EBD5A}" destId="{8A0DCD9A-5706-4EA5-A5E1-BE57E4B64980}" srcOrd="2" destOrd="0" parTransId="{B2E779DA-CADF-43DE-8A79-98B8AE4B751B}" sibTransId="{1C60D201-BB6E-4452-94A0-D6227D147FED}"/>
    <dgm:cxn modelId="{5D5ECE81-B4D0-4C75-8704-C2B5F5711AAC}" srcId="{3DCDDE2D-FE4B-414C-ACEA-31DAE01EBD5A}" destId="{A99FF4BA-8AC2-46FA-B37D-858743FB00F0}" srcOrd="6" destOrd="0" parTransId="{0695A8B6-1C1D-4072-A366-CB628B965349}" sibTransId="{BED98A8E-47B4-4398-88AE-09FF307D8B8B}"/>
    <dgm:cxn modelId="{C00285EC-9D5C-43D8-B926-FE49F31E4B0B}" type="presOf" srcId="{48BBA413-BB52-45AB-A215-3B8AE2642407}" destId="{9AD1D6B8-F22C-40BA-B258-4DB0B423EA64}" srcOrd="0" destOrd="0" presId="urn:microsoft.com/office/officeart/2005/8/layout/radial6"/>
    <dgm:cxn modelId="{5667A03F-CC2E-4760-8EF4-AE553D0634EB}" srcId="{3F81162C-CC72-4671-AA37-727EB799D4A1}" destId="{3DCDDE2D-FE4B-414C-ACEA-31DAE01EBD5A}" srcOrd="0" destOrd="0" parTransId="{FECD72C7-4AA4-471A-82A2-B3E3200A4FEE}" sibTransId="{A4FAE73F-CAC8-4993-80EA-E0276E488387}"/>
    <dgm:cxn modelId="{3D819605-5B51-4841-B64D-5A0C9357F526}" type="presOf" srcId="{5A9112DE-92BB-41B4-AA3F-EF96F37AF29B}" destId="{AC12807E-F5B5-45E9-BE7E-1EAC3DFFEA6B}" srcOrd="0" destOrd="0" presId="urn:microsoft.com/office/officeart/2005/8/layout/radial6"/>
    <dgm:cxn modelId="{9CAD22A4-61B6-47B1-846A-78E9028A3578}" type="presOf" srcId="{BA952802-ED2D-42BA-9870-D1A42CDF9001}" destId="{C02EB470-308C-44C1-A5A1-78CCC02861BF}" srcOrd="0" destOrd="0" presId="urn:microsoft.com/office/officeart/2005/8/layout/radial6"/>
    <dgm:cxn modelId="{44159E95-D7DF-490A-B420-11A14226C0DC}" type="presOf" srcId="{A99FF4BA-8AC2-46FA-B37D-858743FB00F0}" destId="{406E9B81-58BD-4DEE-9CA0-F73F27677612}" srcOrd="0" destOrd="0" presId="urn:microsoft.com/office/officeart/2005/8/layout/radial6"/>
    <dgm:cxn modelId="{91F97A8E-672A-49D6-AD09-6231235C2DBE}" type="presOf" srcId="{3DCDDE2D-FE4B-414C-ACEA-31DAE01EBD5A}" destId="{8B3D9456-E4B4-424F-A1F6-658CE97E4A8D}" srcOrd="0" destOrd="0" presId="urn:microsoft.com/office/officeart/2005/8/layout/radial6"/>
    <dgm:cxn modelId="{3C0B88D7-1AA6-44DA-B3C1-962E5246DC4B}" type="presOf" srcId="{BED98A8E-47B4-4398-88AE-09FF307D8B8B}" destId="{3E42F655-E915-4CD8-BCDF-E95E901C8D82}" srcOrd="0" destOrd="0" presId="urn:microsoft.com/office/officeart/2005/8/layout/radial6"/>
    <dgm:cxn modelId="{4D09B35F-D3E9-4ACE-BCA4-440DC2F9D4A2}" type="presOf" srcId="{465074D4-8CCC-4CFD-B7C3-B7C7B18E83A2}" destId="{2C7F9381-BE0C-46BA-AD14-738194AAA4DD}" srcOrd="0" destOrd="0" presId="urn:microsoft.com/office/officeart/2005/8/layout/radial6"/>
    <dgm:cxn modelId="{F32AD920-19C3-4069-B1AC-4350047DA197}" type="presParOf" srcId="{024F45D8-2094-4D3E-B3C8-DECC8AE1A19F}" destId="{8B3D9456-E4B4-424F-A1F6-658CE97E4A8D}" srcOrd="0" destOrd="0" presId="urn:microsoft.com/office/officeart/2005/8/layout/radial6"/>
    <dgm:cxn modelId="{E902A02A-8493-41D8-BF0B-F41A7DEEC01C}" type="presParOf" srcId="{024F45D8-2094-4D3E-B3C8-DECC8AE1A19F}" destId="{052AA121-5240-4DF8-89F0-4EDFBF506584}" srcOrd="1" destOrd="0" presId="urn:microsoft.com/office/officeart/2005/8/layout/radial6"/>
    <dgm:cxn modelId="{0DC9D164-ECC1-4B10-9947-7C951104AB8E}" type="presParOf" srcId="{024F45D8-2094-4D3E-B3C8-DECC8AE1A19F}" destId="{5CEF3B31-C233-44C7-A198-DFE191B858C5}" srcOrd="2" destOrd="0" presId="urn:microsoft.com/office/officeart/2005/8/layout/radial6"/>
    <dgm:cxn modelId="{F21809C6-A92E-4577-9473-6459344DCC92}" type="presParOf" srcId="{024F45D8-2094-4D3E-B3C8-DECC8AE1A19F}" destId="{C02EB470-308C-44C1-A5A1-78CCC02861BF}" srcOrd="3" destOrd="0" presId="urn:microsoft.com/office/officeart/2005/8/layout/radial6"/>
    <dgm:cxn modelId="{578CDA35-71BE-417B-B864-3CA71EC32356}" type="presParOf" srcId="{024F45D8-2094-4D3E-B3C8-DECC8AE1A19F}" destId="{6923A3AA-5619-444F-B312-726B20884714}" srcOrd="4" destOrd="0" presId="urn:microsoft.com/office/officeart/2005/8/layout/radial6"/>
    <dgm:cxn modelId="{27DEEC54-2269-4559-8E29-C503B0AE381F}" type="presParOf" srcId="{024F45D8-2094-4D3E-B3C8-DECC8AE1A19F}" destId="{E188D2F1-2F10-44BB-A3EC-7B275B5B109B}" srcOrd="5" destOrd="0" presId="urn:microsoft.com/office/officeart/2005/8/layout/radial6"/>
    <dgm:cxn modelId="{C62AAFA0-0299-4BE7-A0C5-DA8C7B09DD98}" type="presParOf" srcId="{024F45D8-2094-4D3E-B3C8-DECC8AE1A19F}" destId="{B7575E60-38CC-4204-88CB-0B93E6C2F5B0}" srcOrd="6" destOrd="0" presId="urn:microsoft.com/office/officeart/2005/8/layout/radial6"/>
    <dgm:cxn modelId="{189CD2B4-EDB7-4D0D-B823-57D44B4B7992}" type="presParOf" srcId="{024F45D8-2094-4D3E-B3C8-DECC8AE1A19F}" destId="{9C26BEC1-01E4-47D7-AC06-E0ED26E6916A}" srcOrd="7" destOrd="0" presId="urn:microsoft.com/office/officeart/2005/8/layout/radial6"/>
    <dgm:cxn modelId="{3118A7DF-9FF0-4C57-AE3E-46B07D099CB1}" type="presParOf" srcId="{024F45D8-2094-4D3E-B3C8-DECC8AE1A19F}" destId="{DC5B26BB-3C0A-471B-86F9-4B7C31E54FAF}" srcOrd="8" destOrd="0" presId="urn:microsoft.com/office/officeart/2005/8/layout/radial6"/>
    <dgm:cxn modelId="{C8CC2095-ED16-4CD5-960E-8FFC356578DD}" type="presParOf" srcId="{024F45D8-2094-4D3E-B3C8-DECC8AE1A19F}" destId="{5C67223D-4158-431C-9ADF-6BCD77697D3D}" srcOrd="9" destOrd="0" presId="urn:microsoft.com/office/officeart/2005/8/layout/radial6"/>
    <dgm:cxn modelId="{4D143929-8CD2-4DD6-9CC0-129D3F14F135}" type="presParOf" srcId="{024F45D8-2094-4D3E-B3C8-DECC8AE1A19F}" destId="{D3729756-734D-411B-8F96-80C386C3F1DD}" srcOrd="10" destOrd="0" presId="urn:microsoft.com/office/officeart/2005/8/layout/radial6"/>
    <dgm:cxn modelId="{94687589-4B96-4847-B01A-547E7747A08A}" type="presParOf" srcId="{024F45D8-2094-4D3E-B3C8-DECC8AE1A19F}" destId="{9D3B420F-86A5-4A97-871D-8B86774BD987}" srcOrd="11" destOrd="0" presId="urn:microsoft.com/office/officeart/2005/8/layout/radial6"/>
    <dgm:cxn modelId="{25211337-DA72-49FC-8CA7-198AE774FBD0}" type="presParOf" srcId="{024F45D8-2094-4D3E-B3C8-DECC8AE1A19F}" destId="{2C7F9381-BE0C-46BA-AD14-738194AAA4DD}" srcOrd="12" destOrd="0" presId="urn:microsoft.com/office/officeart/2005/8/layout/radial6"/>
    <dgm:cxn modelId="{70AC99E0-F80B-44F7-A591-9CA92E895ABD}" type="presParOf" srcId="{024F45D8-2094-4D3E-B3C8-DECC8AE1A19F}" destId="{4E4A8550-DBC4-4D5C-83C6-7DB2F142F19F}" srcOrd="13" destOrd="0" presId="urn:microsoft.com/office/officeart/2005/8/layout/radial6"/>
    <dgm:cxn modelId="{CF191806-6F7C-48ED-A8C7-B5ED39D34401}" type="presParOf" srcId="{024F45D8-2094-4D3E-B3C8-DECC8AE1A19F}" destId="{D9647CFD-C536-43B4-B2D6-5D4C56AC66E6}" srcOrd="14" destOrd="0" presId="urn:microsoft.com/office/officeart/2005/8/layout/radial6"/>
    <dgm:cxn modelId="{AC1DA357-AB35-4F2C-8090-A7FD2D32BE26}" type="presParOf" srcId="{024F45D8-2094-4D3E-B3C8-DECC8AE1A19F}" destId="{397B8498-9375-48F7-B9B0-859D23F876EA}" srcOrd="15" destOrd="0" presId="urn:microsoft.com/office/officeart/2005/8/layout/radial6"/>
    <dgm:cxn modelId="{780002E9-0C4B-4794-B5AC-8A6A6C76E13C}" type="presParOf" srcId="{024F45D8-2094-4D3E-B3C8-DECC8AE1A19F}" destId="{9AD1D6B8-F22C-40BA-B258-4DB0B423EA64}" srcOrd="16" destOrd="0" presId="urn:microsoft.com/office/officeart/2005/8/layout/radial6"/>
    <dgm:cxn modelId="{5FF81424-70D2-4655-BBB2-C38187829CB8}" type="presParOf" srcId="{024F45D8-2094-4D3E-B3C8-DECC8AE1A19F}" destId="{96DD975C-205A-4729-93BC-55645AA587F8}" srcOrd="17" destOrd="0" presId="urn:microsoft.com/office/officeart/2005/8/layout/radial6"/>
    <dgm:cxn modelId="{A6774EE8-4354-4462-ADFC-E4A2F9763259}" type="presParOf" srcId="{024F45D8-2094-4D3E-B3C8-DECC8AE1A19F}" destId="{AC12807E-F5B5-45E9-BE7E-1EAC3DFFEA6B}" srcOrd="18" destOrd="0" presId="urn:microsoft.com/office/officeart/2005/8/layout/radial6"/>
    <dgm:cxn modelId="{5F407E66-BCA3-4E21-B1C2-EB8E5156105D}" type="presParOf" srcId="{024F45D8-2094-4D3E-B3C8-DECC8AE1A19F}" destId="{406E9B81-58BD-4DEE-9CA0-F73F27677612}" srcOrd="19" destOrd="0" presId="urn:microsoft.com/office/officeart/2005/8/layout/radial6"/>
    <dgm:cxn modelId="{E595AE21-5E96-4CCF-A4A2-EE5F83977F4D}" type="presParOf" srcId="{024F45D8-2094-4D3E-B3C8-DECC8AE1A19F}" destId="{12E5A9DF-8CD7-4100-BE05-7B8E7C7863B0}" srcOrd="20" destOrd="0" presId="urn:microsoft.com/office/officeart/2005/8/layout/radial6"/>
    <dgm:cxn modelId="{69E84EF8-AD36-4ECB-84CE-266451F79E21}" type="presParOf" srcId="{024F45D8-2094-4D3E-B3C8-DECC8AE1A19F}" destId="{3E42F655-E915-4CD8-BCDF-E95E901C8D82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81162C-CC72-4671-AA37-727EB799D4A1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DCDDE2D-FE4B-414C-ACEA-31DAE01EBD5A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ECD72C7-4AA4-471A-82A2-B3E3200A4FEE}" type="parTrans" cxnId="{5667A03F-CC2E-4760-8EF4-AE553D0634EB}">
      <dgm:prSet/>
      <dgm:spPr/>
      <dgm:t>
        <a:bodyPr/>
        <a:lstStyle/>
        <a:p>
          <a:endParaRPr lang="ru-RU"/>
        </a:p>
      </dgm:t>
    </dgm:pt>
    <dgm:pt modelId="{A4FAE73F-CAC8-4993-80EA-E0276E488387}" type="sibTrans" cxnId="{5667A03F-CC2E-4760-8EF4-AE553D0634EB}">
      <dgm:prSet/>
      <dgm:spPr/>
      <dgm:t>
        <a:bodyPr/>
        <a:lstStyle/>
        <a:p>
          <a:endParaRPr lang="ru-RU"/>
        </a:p>
      </dgm:t>
    </dgm:pt>
    <dgm:pt modelId="{72F30DC3-D452-4553-A6A4-7DE0CF144EE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7755AEB-A9A5-4476-ABDC-CF87238FE1C8}" type="parTrans" cxnId="{0A726CA5-E487-45C5-A928-A1536BF8611C}">
      <dgm:prSet/>
      <dgm:spPr/>
      <dgm:t>
        <a:bodyPr/>
        <a:lstStyle/>
        <a:p>
          <a:endParaRPr lang="ru-RU"/>
        </a:p>
      </dgm:t>
    </dgm:pt>
    <dgm:pt modelId="{BA952802-ED2D-42BA-9870-D1A42CDF9001}" type="sibTrans" cxnId="{0A726CA5-E487-45C5-A928-A1536BF8611C}">
      <dgm:prSet/>
      <dgm:spPr/>
      <dgm:t>
        <a:bodyPr/>
        <a:lstStyle/>
        <a:p>
          <a:endParaRPr lang="ru-RU"/>
        </a:p>
      </dgm:t>
    </dgm:pt>
    <dgm:pt modelId="{E916FB7F-7CDC-406F-9DA7-E7D68160751C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0E31B3C-55B3-4FBF-9456-59B64B62CCFD}" type="parTrans" cxnId="{A012E1B6-8C51-4543-A94A-9BE76DE1EC9D}">
      <dgm:prSet/>
      <dgm:spPr/>
      <dgm:t>
        <a:bodyPr/>
        <a:lstStyle/>
        <a:p>
          <a:endParaRPr lang="ru-RU"/>
        </a:p>
      </dgm:t>
    </dgm:pt>
    <dgm:pt modelId="{465074D4-8CCC-4CFD-B7C3-B7C7B18E83A2}" type="sibTrans" cxnId="{A012E1B6-8C51-4543-A94A-9BE76DE1EC9D}">
      <dgm:prSet/>
      <dgm:spPr/>
      <dgm:t>
        <a:bodyPr/>
        <a:lstStyle/>
        <a:p>
          <a:endParaRPr lang="ru-RU"/>
        </a:p>
      </dgm:t>
    </dgm:pt>
    <dgm:pt modelId="{2DBE3A37-F0E7-400E-9A4C-E1895D664D6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24132D14-7AC3-4253-8D03-C8ED57BF14F1}" type="parTrans" cxnId="{1C936F1E-37D9-41B7-9EA4-90EAAA6CC207}">
      <dgm:prSet/>
      <dgm:spPr/>
      <dgm:t>
        <a:bodyPr/>
        <a:lstStyle/>
        <a:p>
          <a:endParaRPr lang="ru-RU"/>
        </a:p>
      </dgm:t>
    </dgm:pt>
    <dgm:pt modelId="{A6119075-0818-445A-8347-F59344C7CA87}" type="sibTrans" cxnId="{1C936F1E-37D9-41B7-9EA4-90EAAA6CC207}">
      <dgm:prSet/>
      <dgm:spPr/>
      <dgm:t>
        <a:bodyPr/>
        <a:lstStyle/>
        <a:p>
          <a:endParaRPr lang="ru-RU"/>
        </a:p>
      </dgm:t>
    </dgm:pt>
    <dgm:pt modelId="{BA7C9958-DF7C-4EB1-8E52-D7D9DD946C10}">
      <dgm:prSet/>
      <dgm:spPr/>
      <dgm:t>
        <a:bodyPr/>
        <a:lstStyle/>
        <a:p>
          <a:endParaRPr lang="ru-RU" dirty="0"/>
        </a:p>
      </dgm:t>
    </dgm:pt>
    <dgm:pt modelId="{23721D23-BC95-458C-82D6-243D2F6C25F2}" type="parTrans" cxnId="{9F8B40B0-2D1A-4AFF-8F4A-67422AA118FF}">
      <dgm:prSet/>
      <dgm:spPr/>
      <dgm:t>
        <a:bodyPr/>
        <a:lstStyle/>
        <a:p>
          <a:endParaRPr lang="ru-RU"/>
        </a:p>
      </dgm:t>
    </dgm:pt>
    <dgm:pt modelId="{8B5BB31E-720A-41FF-9C4F-908CF474FAA9}" type="sibTrans" cxnId="{9F8B40B0-2D1A-4AFF-8F4A-67422AA118FF}">
      <dgm:prSet/>
      <dgm:spPr/>
      <dgm:t>
        <a:bodyPr/>
        <a:lstStyle/>
        <a:p>
          <a:endParaRPr lang="ru-RU"/>
        </a:p>
      </dgm:t>
    </dgm:pt>
    <dgm:pt modelId="{8A0DCD9A-5706-4EA5-A5E1-BE57E4B64980}">
      <dgm:prSet/>
      <dgm:spPr/>
      <dgm:t>
        <a:bodyPr/>
        <a:lstStyle/>
        <a:p>
          <a:endParaRPr lang="ru-RU" dirty="0"/>
        </a:p>
      </dgm:t>
    </dgm:pt>
    <dgm:pt modelId="{B2E779DA-CADF-43DE-8A79-98B8AE4B751B}" type="parTrans" cxnId="{156B4543-E11F-4BA4-8940-E56E256AE342}">
      <dgm:prSet/>
      <dgm:spPr/>
      <dgm:t>
        <a:bodyPr/>
        <a:lstStyle/>
        <a:p>
          <a:endParaRPr lang="ru-RU"/>
        </a:p>
      </dgm:t>
    </dgm:pt>
    <dgm:pt modelId="{1C60D201-BB6E-4452-94A0-D6227D147FED}" type="sibTrans" cxnId="{156B4543-E11F-4BA4-8940-E56E256AE342}">
      <dgm:prSet/>
      <dgm:spPr/>
      <dgm:t>
        <a:bodyPr/>
        <a:lstStyle/>
        <a:p>
          <a:endParaRPr lang="ru-RU"/>
        </a:p>
      </dgm:t>
    </dgm:pt>
    <dgm:pt modelId="{48BBA413-BB52-45AB-A215-3B8AE2642407}">
      <dgm:prSet/>
      <dgm:spPr/>
      <dgm:t>
        <a:bodyPr/>
        <a:lstStyle/>
        <a:p>
          <a:endParaRPr lang="ru-RU" dirty="0"/>
        </a:p>
      </dgm:t>
    </dgm:pt>
    <dgm:pt modelId="{7995FB56-75C0-4C63-B7F0-27774273D903}" type="parTrans" cxnId="{040EB766-0F5E-4B04-AC8D-7032518F4A3E}">
      <dgm:prSet/>
      <dgm:spPr/>
      <dgm:t>
        <a:bodyPr/>
        <a:lstStyle/>
        <a:p>
          <a:endParaRPr lang="ru-RU"/>
        </a:p>
      </dgm:t>
    </dgm:pt>
    <dgm:pt modelId="{5A9112DE-92BB-41B4-AA3F-EF96F37AF29B}" type="sibTrans" cxnId="{040EB766-0F5E-4B04-AC8D-7032518F4A3E}">
      <dgm:prSet/>
      <dgm:spPr/>
      <dgm:t>
        <a:bodyPr/>
        <a:lstStyle/>
        <a:p>
          <a:endParaRPr lang="ru-RU"/>
        </a:p>
      </dgm:t>
    </dgm:pt>
    <dgm:pt modelId="{A99FF4BA-8AC2-46FA-B37D-858743FB00F0}">
      <dgm:prSet/>
      <dgm:spPr/>
      <dgm:t>
        <a:bodyPr/>
        <a:lstStyle/>
        <a:p>
          <a:endParaRPr lang="ru-RU" dirty="0"/>
        </a:p>
      </dgm:t>
    </dgm:pt>
    <dgm:pt modelId="{0695A8B6-1C1D-4072-A366-CB628B965349}" type="parTrans" cxnId="{5D5ECE81-B4D0-4C75-8704-C2B5F5711AAC}">
      <dgm:prSet/>
      <dgm:spPr/>
      <dgm:t>
        <a:bodyPr/>
        <a:lstStyle/>
        <a:p>
          <a:endParaRPr lang="ru-RU"/>
        </a:p>
      </dgm:t>
    </dgm:pt>
    <dgm:pt modelId="{BED98A8E-47B4-4398-88AE-09FF307D8B8B}" type="sibTrans" cxnId="{5D5ECE81-B4D0-4C75-8704-C2B5F5711AAC}">
      <dgm:prSet/>
      <dgm:spPr/>
      <dgm:t>
        <a:bodyPr/>
        <a:lstStyle/>
        <a:p>
          <a:endParaRPr lang="ru-RU"/>
        </a:p>
      </dgm:t>
    </dgm:pt>
    <dgm:pt modelId="{024F45D8-2094-4D3E-B3C8-DECC8AE1A19F}" type="pres">
      <dgm:prSet presAssocID="{3F81162C-CC72-4671-AA37-727EB799D4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3D9456-E4B4-424F-A1F6-658CE97E4A8D}" type="pres">
      <dgm:prSet presAssocID="{3DCDDE2D-FE4B-414C-ACEA-31DAE01EBD5A}" presName="centerShape" presStyleLbl="node0" presStyleIdx="0" presStyleCnt="1"/>
      <dgm:spPr/>
      <dgm:t>
        <a:bodyPr/>
        <a:lstStyle/>
        <a:p>
          <a:endParaRPr lang="ru-RU"/>
        </a:p>
      </dgm:t>
    </dgm:pt>
    <dgm:pt modelId="{052AA121-5240-4DF8-89F0-4EDFBF506584}" type="pres">
      <dgm:prSet presAssocID="{72F30DC3-D452-4553-A6A4-7DE0CF144EE9}" presName="node" presStyleLbl="node1" presStyleIdx="0" presStyleCnt="7" custRadScaleRad="100671" custRadScaleInc="-1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F3B31-C233-44C7-A198-DFE191B858C5}" type="pres">
      <dgm:prSet presAssocID="{72F30DC3-D452-4553-A6A4-7DE0CF144EE9}" presName="dummy" presStyleCnt="0"/>
      <dgm:spPr/>
    </dgm:pt>
    <dgm:pt modelId="{C02EB470-308C-44C1-A5A1-78CCC02861BF}" type="pres">
      <dgm:prSet presAssocID="{BA952802-ED2D-42BA-9870-D1A42CDF9001}" presName="sibTrans" presStyleLbl="sibTrans2D1" presStyleIdx="0" presStyleCnt="7"/>
      <dgm:spPr/>
      <dgm:t>
        <a:bodyPr/>
        <a:lstStyle/>
        <a:p>
          <a:endParaRPr lang="ru-RU"/>
        </a:p>
      </dgm:t>
    </dgm:pt>
    <dgm:pt modelId="{6923A3AA-5619-444F-B312-726B20884714}" type="pres">
      <dgm:prSet presAssocID="{BA7C9958-DF7C-4EB1-8E52-D7D9DD946C10}" presName="node" presStyleLbl="node1" presStyleIdx="1" presStyleCnt="7" custRadScaleRad="99276" custRadScaleInc="-2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8D2F1-2F10-44BB-A3EC-7B275B5B109B}" type="pres">
      <dgm:prSet presAssocID="{BA7C9958-DF7C-4EB1-8E52-D7D9DD946C10}" presName="dummy" presStyleCnt="0"/>
      <dgm:spPr/>
    </dgm:pt>
    <dgm:pt modelId="{B7575E60-38CC-4204-88CB-0B93E6C2F5B0}" type="pres">
      <dgm:prSet presAssocID="{8B5BB31E-720A-41FF-9C4F-908CF474FAA9}" presName="sibTrans" presStyleLbl="sibTrans2D1" presStyleIdx="1" presStyleCnt="7"/>
      <dgm:spPr/>
      <dgm:t>
        <a:bodyPr/>
        <a:lstStyle/>
        <a:p>
          <a:endParaRPr lang="ru-RU"/>
        </a:p>
      </dgm:t>
    </dgm:pt>
    <dgm:pt modelId="{9C26BEC1-01E4-47D7-AC06-E0ED26E6916A}" type="pres">
      <dgm:prSet presAssocID="{8A0DCD9A-5706-4EA5-A5E1-BE57E4B6498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B26BB-3C0A-471B-86F9-4B7C31E54FAF}" type="pres">
      <dgm:prSet presAssocID="{8A0DCD9A-5706-4EA5-A5E1-BE57E4B64980}" presName="dummy" presStyleCnt="0"/>
      <dgm:spPr/>
    </dgm:pt>
    <dgm:pt modelId="{5C67223D-4158-431C-9ADF-6BCD77697D3D}" type="pres">
      <dgm:prSet presAssocID="{1C60D201-BB6E-4452-94A0-D6227D147FED}" presName="sibTrans" presStyleLbl="sibTrans2D1" presStyleIdx="2" presStyleCnt="7"/>
      <dgm:spPr/>
      <dgm:t>
        <a:bodyPr/>
        <a:lstStyle/>
        <a:p>
          <a:endParaRPr lang="ru-RU"/>
        </a:p>
      </dgm:t>
    </dgm:pt>
    <dgm:pt modelId="{D3729756-734D-411B-8F96-80C386C3F1DD}" type="pres">
      <dgm:prSet presAssocID="{E916FB7F-7CDC-406F-9DA7-E7D68160751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B420F-86A5-4A97-871D-8B86774BD987}" type="pres">
      <dgm:prSet presAssocID="{E916FB7F-7CDC-406F-9DA7-E7D68160751C}" presName="dummy" presStyleCnt="0"/>
      <dgm:spPr/>
    </dgm:pt>
    <dgm:pt modelId="{2C7F9381-BE0C-46BA-AD14-738194AAA4DD}" type="pres">
      <dgm:prSet presAssocID="{465074D4-8CCC-4CFD-B7C3-B7C7B18E83A2}" presName="sibTrans" presStyleLbl="sibTrans2D1" presStyleIdx="3" presStyleCnt="7"/>
      <dgm:spPr/>
      <dgm:t>
        <a:bodyPr/>
        <a:lstStyle/>
        <a:p>
          <a:endParaRPr lang="ru-RU"/>
        </a:p>
      </dgm:t>
    </dgm:pt>
    <dgm:pt modelId="{4E4A8550-DBC4-4D5C-83C6-7DB2F142F19F}" type="pres">
      <dgm:prSet presAssocID="{2DBE3A37-F0E7-400E-9A4C-E1895D664D65}" presName="node" presStyleLbl="node1" presStyleIdx="4" presStyleCnt="7" custRadScaleRad="99247" custRadScaleInc="-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47CFD-C536-43B4-B2D6-5D4C56AC66E6}" type="pres">
      <dgm:prSet presAssocID="{2DBE3A37-F0E7-400E-9A4C-E1895D664D65}" presName="dummy" presStyleCnt="0"/>
      <dgm:spPr/>
    </dgm:pt>
    <dgm:pt modelId="{397B8498-9375-48F7-B9B0-859D23F876EA}" type="pres">
      <dgm:prSet presAssocID="{A6119075-0818-445A-8347-F59344C7CA87}" presName="sibTrans" presStyleLbl="sibTrans2D1" presStyleIdx="4" presStyleCnt="7"/>
      <dgm:spPr/>
      <dgm:t>
        <a:bodyPr/>
        <a:lstStyle/>
        <a:p>
          <a:endParaRPr lang="ru-RU"/>
        </a:p>
      </dgm:t>
    </dgm:pt>
    <dgm:pt modelId="{9AD1D6B8-F22C-40BA-B258-4DB0B423EA64}" type="pres">
      <dgm:prSet presAssocID="{48BBA413-BB52-45AB-A215-3B8AE2642407}" presName="node" presStyleLbl="node1" presStyleIdx="5" presStyleCnt="7" custRadScaleRad="100583" custRadScaleInc="2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D975C-205A-4729-93BC-55645AA587F8}" type="pres">
      <dgm:prSet presAssocID="{48BBA413-BB52-45AB-A215-3B8AE2642407}" presName="dummy" presStyleCnt="0"/>
      <dgm:spPr/>
    </dgm:pt>
    <dgm:pt modelId="{AC12807E-F5B5-45E9-BE7E-1EAC3DFFEA6B}" type="pres">
      <dgm:prSet presAssocID="{5A9112DE-92BB-41B4-AA3F-EF96F37AF29B}" presName="sibTrans" presStyleLbl="sibTrans2D1" presStyleIdx="5" presStyleCnt="7"/>
      <dgm:spPr/>
      <dgm:t>
        <a:bodyPr/>
        <a:lstStyle/>
        <a:p>
          <a:endParaRPr lang="ru-RU"/>
        </a:p>
      </dgm:t>
    </dgm:pt>
    <dgm:pt modelId="{406E9B81-58BD-4DEE-9CA0-F73F27677612}" type="pres">
      <dgm:prSet presAssocID="{A99FF4BA-8AC2-46FA-B37D-858743FB00F0}" presName="node" presStyleLbl="node1" presStyleIdx="6" presStyleCnt="7" custRadScaleRad="101431" custRadScaleInc="-3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5A9DF-8CD7-4100-BE05-7B8E7C7863B0}" type="pres">
      <dgm:prSet presAssocID="{A99FF4BA-8AC2-46FA-B37D-858743FB00F0}" presName="dummy" presStyleCnt="0"/>
      <dgm:spPr/>
    </dgm:pt>
    <dgm:pt modelId="{3E42F655-E915-4CD8-BCDF-E95E901C8D82}" type="pres">
      <dgm:prSet presAssocID="{BED98A8E-47B4-4398-88AE-09FF307D8B8B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4C6F5459-CBB1-45D3-AEB2-58AFE85FD48D}" type="presOf" srcId="{72F30DC3-D452-4553-A6A4-7DE0CF144EE9}" destId="{052AA121-5240-4DF8-89F0-4EDFBF506584}" srcOrd="0" destOrd="0" presId="urn:microsoft.com/office/officeart/2005/8/layout/radial6"/>
    <dgm:cxn modelId="{56015E58-D718-441B-B3CC-B5B6106EBAEE}" type="presOf" srcId="{3F81162C-CC72-4671-AA37-727EB799D4A1}" destId="{024F45D8-2094-4D3E-B3C8-DECC8AE1A19F}" srcOrd="0" destOrd="0" presId="urn:microsoft.com/office/officeart/2005/8/layout/radial6"/>
    <dgm:cxn modelId="{B2856EDD-F77C-4C64-8395-3EB5C8B326FE}" type="presOf" srcId="{A99FF4BA-8AC2-46FA-B37D-858743FB00F0}" destId="{406E9B81-58BD-4DEE-9CA0-F73F27677612}" srcOrd="0" destOrd="0" presId="urn:microsoft.com/office/officeart/2005/8/layout/radial6"/>
    <dgm:cxn modelId="{1CFA51EB-A969-49EB-AC1B-A036143CEC73}" type="presOf" srcId="{465074D4-8CCC-4CFD-B7C3-B7C7B18E83A2}" destId="{2C7F9381-BE0C-46BA-AD14-738194AAA4DD}" srcOrd="0" destOrd="0" presId="urn:microsoft.com/office/officeart/2005/8/layout/radial6"/>
    <dgm:cxn modelId="{1C936F1E-37D9-41B7-9EA4-90EAAA6CC207}" srcId="{3DCDDE2D-FE4B-414C-ACEA-31DAE01EBD5A}" destId="{2DBE3A37-F0E7-400E-9A4C-E1895D664D65}" srcOrd="4" destOrd="0" parTransId="{24132D14-7AC3-4253-8D03-C8ED57BF14F1}" sibTransId="{A6119075-0818-445A-8347-F59344C7CA87}"/>
    <dgm:cxn modelId="{0A726CA5-E487-45C5-A928-A1536BF8611C}" srcId="{3DCDDE2D-FE4B-414C-ACEA-31DAE01EBD5A}" destId="{72F30DC3-D452-4553-A6A4-7DE0CF144EE9}" srcOrd="0" destOrd="0" parTransId="{F7755AEB-A9A5-4476-ABDC-CF87238FE1C8}" sibTransId="{BA952802-ED2D-42BA-9870-D1A42CDF9001}"/>
    <dgm:cxn modelId="{5667A03F-CC2E-4760-8EF4-AE553D0634EB}" srcId="{3F81162C-CC72-4671-AA37-727EB799D4A1}" destId="{3DCDDE2D-FE4B-414C-ACEA-31DAE01EBD5A}" srcOrd="0" destOrd="0" parTransId="{FECD72C7-4AA4-471A-82A2-B3E3200A4FEE}" sibTransId="{A4FAE73F-CAC8-4993-80EA-E0276E488387}"/>
    <dgm:cxn modelId="{641D0F78-B6BC-40AB-AC32-D933464B5167}" type="presOf" srcId="{8B5BB31E-720A-41FF-9C4F-908CF474FAA9}" destId="{B7575E60-38CC-4204-88CB-0B93E6C2F5B0}" srcOrd="0" destOrd="0" presId="urn:microsoft.com/office/officeart/2005/8/layout/radial6"/>
    <dgm:cxn modelId="{134AEAB8-7ED6-4FB6-A2CA-ADDFEF99FEEC}" type="presOf" srcId="{A6119075-0818-445A-8347-F59344C7CA87}" destId="{397B8498-9375-48F7-B9B0-859D23F876EA}" srcOrd="0" destOrd="0" presId="urn:microsoft.com/office/officeart/2005/8/layout/radial6"/>
    <dgm:cxn modelId="{3CB9333C-3072-4331-8773-EB1564E3C02B}" type="presOf" srcId="{BED98A8E-47B4-4398-88AE-09FF307D8B8B}" destId="{3E42F655-E915-4CD8-BCDF-E95E901C8D82}" srcOrd="0" destOrd="0" presId="urn:microsoft.com/office/officeart/2005/8/layout/radial6"/>
    <dgm:cxn modelId="{396BA276-2208-44D6-A1FB-1C6EFBA1B9F1}" type="presOf" srcId="{8A0DCD9A-5706-4EA5-A5E1-BE57E4B64980}" destId="{9C26BEC1-01E4-47D7-AC06-E0ED26E6916A}" srcOrd="0" destOrd="0" presId="urn:microsoft.com/office/officeart/2005/8/layout/radial6"/>
    <dgm:cxn modelId="{156B4543-E11F-4BA4-8940-E56E256AE342}" srcId="{3DCDDE2D-FE4B-414C-ACEA-31DAE01EBD5A}" destId="{8A0DCD9A-5706-4EA5-A5E1-BE57E4B64980}" srcOrd="2" destOrd="0" parTransId="{B2E779DA-CADF-43DE-8A79-98B8AE4B751B}" sibTransId="{1C60D201-BB6E-4452-94A0-D6227D147FED}"/>
    <dgm:cxn modelId="{A012E1B6-8C51-4543-A94A-9BE76DE1EC9D}" srcId="{3DCDDE2D-FE4B-414C-ACEA-31DAE01EBD5A}" destId="{E916FB7F-7CDC-406F-9DA7-E7D68160751C}" srcOrd="3" destOrd="0" parTransId="{30E31B3C-55B3-4FBF-9456-59B64B62CCFD}" sibTransId="{465074D4-8CCC-4CFD-B7C3-B7C7B18E83A2}"/>
    <dgm:cxn modelId="{4A52A72E-12A7-4ECD-88F4-1F66E144A65C}" type="presOf" srcId="{E916FB7F-7CDC-406F-9DA7-E7D68160751C}" destId="{D3729756-734D-411B-8F96-80C386C3F1DD}" srcOrd="0" destOrd="0" presId="urn:microsoft.com/office/officeart/2005/8/layout/radial6"/>
    <dgm:cxn modelId="{024019EC-F4A2-4E81-800D-178C1CC41403}" type="presOf" srcId="{BA952802-ED2D-42BA-9870-D1A42CDF9001}" destId="{C02EB470-308C-44C1-A5A1-78CCC02861BF}" srcOrd="0" destOrd="0" presId="urn:microsoft.com/office/officeart/2005/8/layout/radial6"/>
    <dgm:cxn modelId="{C170DE2E-535E-4C5E-954F-88E508FBF4C5}" type="presOf" srcId="{2DBE3A37-F0E7-400E-9A4C-E1895D664D65}" destId="{4E4A8550-DBC4-4D5C-83C6-7DB2F142F19F}" srcOrd="0" destOrd="0" presId="urn:microsoft.com/office/officeart/2005/8/layout/radial6"/>
    <dgm:cxn modelId="{BCCE2B3E-7859-40D1-AC77-EAC0021577AD}" type="presOf" srcId="{1C60D201-BB6E-4452-94A0-D6227D147FED}" destId="{5C67223D-4158-431C-9ADF-6BCD77697D3D}" srcOrd="0" destOrd="0" presId="urn:microsoft.com/office/officeart/2005/8/layout/radial6"/>
    <dgm:cxn modelId="{040EB766-0F5E-4B04-AC8D-7032518F4A3E}" srcId="{3DCDDE2D-FE4B-414C-ACEA-31DAE01EBD5A}" destId="{48BBA413-BB52-45AB-A215-3B8AE2642407}" srcOrd="5" destOrd="0" parTransId="{7995FB56-75C0-4C63-B7F0-27774273D903}" sibTransId="{5A9112DE-92BB-41B4-AA3F-EF96F37AF29B}"/>
    <dgm:cxn modelId="{67F955E6-F984-4579-A586-8374501533D4}" type="presOf" srcId="{5A9112DE-92BB-41B4-AA3F-EF96F37AF29B}" destId="{AC12807E-F5B5-45E9-BE7E-1EAC3DFFEA6B}" srcOrd="0" destOrd="0" presId="urn:microsoft.com/office/officeart/2005/8/layout/radial6"/>
    <dgm:cxn modelId="{2BA1CD8C-4B77-4C9B-B7BE-1069A6CC04AA}" type="presOf" srcId="{48BBA413-BB52-45AB-A215-3B8AE2642407}" destId="{9AD1D6B8-F22C-40BA-B258-4DB0B423EA64}" srcOrd="0" destOrd="0" presId="urn:microsoft.com/office/officeart/2005/8/layout/radial6"/>
    <dgm:cxn modelId="{85B24A74-D6A3-4959-A7E8-6217BA1BDDB7}" type="presOf" srcId="{BA7C9958-DF7C-4EB1-8E52-D7D9DD946C10}" destId="{6923A3AA-5619-444F-B312-726B20884714}" srcOrd="0" destOrd="0" presId="urn:microsoft.com/office/officeart/2005/8/layout/radial6"/>
    <dgm:cxn modelId="{8F96C934-8B0E-4053-A2CC-4E002B029DD0}" type="presOf" srcId="{3DCDDE2D-FE4B-414C-ACEA-31DAE01EBD5A}" destId="{8B3D9456-E4B4-424F-A1F6-658CE97E4A8D}" srcOrd="0" destOrd="0" presId="urn:microsoft.com/office/officeart/2005/8/layout/radial6"/>
    <dgm:cxn modelId="{5D5ECE81-B4D0-4C75-8704-C2B5F5711AAC}" srcId="{3DCDDE2D-FE4B-414C-ACEA-31DAE01EBD5A}" destId="{A99FF4BA-8AC2-46FA-B37D-858743FB00F0}" srcOrd="6" destOrd="0" parTransId="{0695A8B6-1C1D-4072-A366-CB628B965349}" sibTransId="{BED98A8E-47B4-4398-88AE-09FF307D8B8B}"/>
    <dgm:cxn modelId="{9F8B40B0-2D1A-4AFF-8F4A-67422AA118FF}" srcId="{3DCDDE2D-FE4B-414C-ACEA-31DAE01EBD5A}" destId="{BA7C9958-DF7C-4EB1-8E52-D7D9DD946C10}" srcOrd="1" destOrd="0" parTransId="{23721D23-BC95-458C-82D6-243D2F6C25F2}" sibTransId="{8B5BB31E-720A-41FF-9C4F-908CF474FAA9}"/>
    <dgm:cxn modelId="{B12991A0-2AE5-4B76-B107-EEBC6FCCF38F}" type="presParOf" srcId="{024F45D8-2094-4D3E-B3C8-DECC8AE1A19F}" destId="{8B3D9456-E4B4-424F-A1F6-658CE97E4A8D}" srcOrd="0" destOrd="0" presId="urn:microsoft.com/office/officeart/2005/8/layout/radial6"/>
    <dgm:cxn modelId="{48DEAE0A-4BF5-4789-A2D5-522488D055EB}" type="presParOf" srcId="{024F45D8-2094-4D3E-B3C8-DECC8AE1A19F}" destId="{052AA121-5240-4DF8-89F0-4EDFBF506584}" srcOrd="1" destOrd="0" presId="urn:microsoft.com/office/officeart/2005/8/layout/radial6"/>
    <dgm:cxn modelId="{BDD0C471-6F58-4B00-A3C5-9CA4295525A7}" type="presParOf" srcId="{024F45D8-2094-4D3E-B3C8-DECC8AE1A19F}" destId="{5CEF3B31-C233-44C7-A198-DFE191B858C5}" srcOrd="2" destOrd="0" presId="urn:microsoft.com/office/officeart/2005/8/layout/radial6"/>
    <dgm:cxn modelId="{D22E2B78-8411-4821-A38B-2D10A14E9DF5}" type="presParOf" srcId="{024F45D8-2094-4D3E-B3C8-DECC8AE1A19F}" destId="{C02EB470-308C-44C1-A5A1-78CCC02861BF}" srcOrd="3" destOrd="0" presId="urn:microsoft.com/office/officeart/2005/8/layout/radial6"/>
    <dgm:cxn modelId="{703283C2-307C-4FA2-B566-7A7061F6FDB6}" type="presParOf" srcId="{024F45D8-2094-4D3E-B3C8-DECC8AE1A19F}" destId="{6923A3AA-5619-444F-B312-726B20884714}" srcOrd="4" destOrd="0" presId="urn:microsoft.com/office/officeart/2005/8/layout/radial6"/>
    <dgm:cxn modelId="{FD22769A-1F3D-4BA0-9060-14A58B8CA48D}" type="presParOf" srcId="{024F45D8-2094-4D3E-B3C8-DECC8AE1A19F}" destId="{E188D2F1-2F10-44BB-A3EC-7B275B5B109B}" srcOrd="5" destOrd="0" presId="urn:microsoft.com/office/officeart/2005/8/layout/radial6"/>
    <dgm:cxn modelId="{63267283-E8FA-4571-90FB-BEC8A7E7DCEE}" type="presParOf" srcId="{024F45D8-2094-4D3E-B3C8-DECC8AE1A19F}" destId="{B7575E60-38CC-4204-88CB-0B93E6C2F5B0}" srcOrd="6" destOrd="0" presId="urn:microsoft.com/office/officeart/2005/8/layout/radial6"/>
    <dgm:cxn modelId="{85CA7874-F97F-4DA3-AC56-4CD03DFC4D05}" type="presParOf" srcId="{024F45D8-2094-4D3E-B3C8-DECC8AE1A19F}" destId="{9C26BEC1-01E4-47D7-AC06-E0ED26E6916A}" srcOrd="7" destOrd="0" presId="urn:microsoft.com/office/officeart/2005/8/layout/radial6"/>
    <dgm:cxn modelId="{9243C0FE-9383-4CCC-9F63-9553A1F79632}" type="presParOf" srcId="{024F45D8-2094-4D3E-B3C8-DECC8AE1A19F}" destId="{DC5B26BB-3C0A-471B-86F9-4B7C31E54FAF}" srcOrd="8" destOrd="0" presId="urn:microsoft.com/office/officeart/2005/8/layout/radial6"/>
    <dgm:cxn modelId="{41EDDAAF-4F5E-4BA6-B6D1-88B676D8203D}" type="presParOf" srcId="{024F45D8-2094-4D3E-B3C8-DECC8AE1A19F}" destId="{5C67223D-4158-431C-9ADF-6BCD77697D3D}" srcOrd="9" destOrd="0" presId="urn:microsoft.com/office/officeart/2005/8/layout/radial6"/>
    <dgm:cxn modelId="{84E13CA8-BDA1-4356-B89B-B9DD95AA23C8}" type="presParOf" srcId="{024F45D8-2094-4D3E-B3C8-DECC8AE1A19F}" destId="{D3729756-734D-411B-8F96-80C386C3F1DD}" srcOrd="10" destOrd="0" presId="urn:microsoft.com/office/officeart/2005/8/layout/radial6"/>
    <dgm:cxn modelId="{3F2E1383-0187-4F37-86FE-EE246297768B}" type="presParOf" srcId="{024F45D8-2094-4D3E-B3C8-DECC8AE1A19F}" destId="{9D3B420F-86A5-4A97-871D-8B86774BD987}" srcOrd="11" destOrd="0" presId="urn:microsoft.com/office/officeart/2005/8/layout/radial6"/>
    <dgm:cxn modelId="{372E110D-37E1-43B9-AAE9-705AEEEAD45E}" type="presParOf" srcId="{024F45D8-2094-4D3E-B3C8-DECC8AE1A19F}" destId="{2C7F9381-BE0C-46BA-AD14-738194AAA4DD}" srcOrd="12" destOrd="0" presId="urn:microsoft.com/office/officeart/2005/8/layout/radial6"/>
    <dgm:cxn modelId="{6B5F6376-4F10-496F-86FC-6D25D444ACC2}" type="presParOf" srcId="{024F45D8-2094-4D3E-B3C8-DECC8AE1A19F}" destId="{4E4A8550-DBC4-4D5C-83C6-7DB2F142F19F}" srcOrd="13" destOrd="0" presId="urn:microsoft.com/office/officeart/2005/8/layout/radial6"/>
    <dgm:cxn modelId="{DEB309D4-6CB3-4A7D-A81D-381D1972D041}" type="presParOf" srcId="{024F45D8-2094-4D3E-B3C8-DECC8AE1A19F}" destId="{D9647CFD-C536-43B4-B2D6-5D4C56AC66E6}" srcOrd="14" destOrd="0" presId="urn:microsoft.com/office/officeart/2005/8/layout/radial6"/>
    <dgm:cxn modelId="{EC5D3BB0-EF8D-4B51-BFF3-9E4A0A230100}" type="presParOf" srcId="{024F45D8-2094-4D3E-B3C8-DECC8AE1A19F}" destId="{397B8498-9375-48F7-B9B0-859D23F876EA}" srcOrd="15" destOrd="0" presId="urn:microsoft.com/office/officeart/2005/8/layout/radial6"/>
    <dgm:cxn modelId="{D99748B1-6402-4CE9-8206-E08FB8D25678}" type="presParOf" srcId="{024F45D8-2094-4D3E-B3C8-DECC8AE1A19F}" destId="{9AD1D6B8-F22C-40BA-B258-4DB0B423EA64}" srcOrd="16" destOrd="0" presId="urn:microsoft.com/office/officeart/2005/8/layout/radial6"/>
    <dgm:cxn modelId="{D41B0399-9C61-4CE7-BDEE-5F34B1C6156B}" type="presParOf" srcId="{024F45D8-2094-4D3E-B3C8-DECC8AE1A19F}" destId="{96DD975C-205A-4729-93BC-55645AA587F8}" srcOrd="17" destOrd="0" presId="urn:microsoft.com/office/officeart/2005/8/layout/radial6"/>
    <dgm:cxn modelId="{0FE5EC12-8C8A-494B-A8BA-73ECDEA01173}" type="presParOf" srcId="{024F45D8-2094-4D3E-B3C8-DECC8AE1A19F}" destId="{AC12807E-F5B5-45E9-BE7E-1EAC3DFFEA6B}" srcOrd="18" destOrd="0" presId="urn:microsoft.com/office/officeart/2005/8/layout/radial6"/>
    <dgm:cxn modelId="{FF230525-1252-46C7-92CB-468E23801B2D}" type="presParOf" srcId="{024F45D8-2094-4D3E-B3C8-DECC8AE1A19F}" destId="{406E9B81-58BD-4DEE-9CA0-F73F27677612}" srcOrd="19" destOrd="0" presId="urn:microsoft.com/office/officeart/2005/8/layout/radial6"/>
    <dgm:cxn modelId="{3BFBA23F-CEED-4368-B74C-8525B02B8B22}" type="presParOf" srcId="{024F45D8-2094-4D3E-B3C8-DECC8AE1A19F}" destId="{12E5A9DF-8CD7-4100-BE05-7B8E7C7863B0}" srcOrd="20" destOrd="0" presId="urn:microsoft.com/office/officeart/2005/8/layout/radial6"/>
    <dgm:cxn modelId="{BEF5AF4D-D08D-4ADD-AF0F-E8CBBD038624}" type="presParOf" srcId="{024F45D8-2094-4D3E-B3C8-DECC8AE1A19F}" destId="{3E42F655-E915-4CD8-BCDF-E95E901C8D82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81162C-CC72-4671-AA37-727EB799D4A1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DCDDE2D-FE4B-414C-ACEA-31DAE01EBD5A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ECD72C7-4AA4-471A-82A2-B3E3200A4FEE}" type="parTrans" cxnId="{5667A03F-CC2E-4760-8EF4-AE553D0634EB}">
      <dgm:prSet/>
      <dgm:spPr/>
      <dgm:t>
        <a:bodyPr/>
        <a:lstStyle/>
        <a:p>
          <a:endParaRPr lang="ru-RU"/>
        </a:p>
      </dgm:t>
    </dgm:pt>
    <dgm:pt modelId="{A4FAE73F-CAC8-4993-80EA-E0276E488387}" type="sibTrans" cxnId="{5667A03F-CC2E-4760-8EF4-AE553D0634EB}">
      <dgm:prSet/>
      <dgm:spPr/>
      <dgm:t>
        <a:bodyPr/>
        <a:lstStyle/>
        <a:p>
          <a:endParaRPr lang="ru-RU"/>
        </a:p>
      </dgm:t>
    </dgm:pt>
    <dgm:pt modelId="{72F30DC3-D452-4553-A6A4-7DE0CF144EE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7755AEB-A9A5-4476-ABDC-CF87238FE1C8}" type="parTrans" cxnId="{0A726CA5-E487-45C5-A928-A1536BF8611C}">
      <dgm:prSet/>
      <dgm:spPr/>
      <dgm:t>
        <a:bodyPr/>
        <a:lstStyle/>
        <a:p>
          <a:endParaRPr lang="ru-RU"/>
        </a:p>
      </dgm:t>
    </dgm:pt>
    <dgm:pt modelId="{BA952802-ED2D-42BA-9870-D1A42CDF9001}" type="sibTrans" cxnId="{0A726CA5-E487-45C5-A928-A1536BF8611C}">
      <dgm:prSet/>
      <dgm:spPr/>
      <dgm:t>
        <a:bodyPr/>
        <a:lstStyle/>
        <a:p>
          <a:endParaRPr lang="ru-RU"/>
        </a:p>
      </dgm:t>
    </dgm:pt>
    <dgm:pt modelId="{E916FB7F-7CDC-406F-9DA7-E7D68160751C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0E31B3C-55B3-4FBF-9456-59B64B62CCFD}" type="parTrans" cxnId="{A012E1B6-8C51-4543-A94A-9BE76DE1EC9D}">
      <dgm:prSet/>
      <dgm:spPr/>
      <dgm:t>
        <a:bodyPr/>
        <a:lstStyle/>
        <a:p>
          <a:endParaRPr lang="ru-RU"/>
        </a:p>
      </dgm:t>
    </dgm:pt>
    <dgm:pt modelId="{465074D4-8CCC-4CFD-B7C3-B7C7B18E83A2}" type="sibTrans" cxnId="{A012E1B6-8C51-4543-A94A-9BE76DE1EC9D}">
      <dgm:prSet/>
      <dgm:spPr/>
      <dgm:t>
        <a:bodyPr/>
        <a:lstStyle/>
        <a:p>
          <a:endParaRPr lang="ru-RU"/>
        </a:p>
      </dgm:t>
    </dgm:pt>
    <dgm:pt modelId="{2DBE3A37-F0E7-400E-9A4C-E1895D664D6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24132D14-7AC3-4253-8D03-C8ED57BF14F1}" type="parTrans" cxnId="{1C936F1E-37D9-41B7-9EA4-90EAAA6CC207}">
      <dgm:prSet/>
      <dgm:spPr/>
      <dgm:t>
        <a:bodyPr/>
        <a:lstStyle/>
        <a:p>
          <a:endParaRPr lang="ru-RU"/>
        </a:p>
      </dgm:t>
    </dgm:pt>
    <dgm:pt modelId="{A6119075-0818-445A-8347-F59344C7CA87}" type="sibTrans" cxnId="{1C936F1E-37D9-41B7-9EA4-90EAAA6CC207}">
      <dgm:prSet/>
      <dgm:spPr/>
      <dgm:t>
        <a:bodyPr/>
        <a:lstStyle/>
        <a:p>
          <a:endParaRPr lang="ru-RU"/>
        </a:p>
      </dgm:t>
    </dgm:pt>
    <dgm:pt modelId="{BA7C9958-DF7C-4EB1-8E52-D7D9DD946C10}">
      <dgm:prSet/>
      <dgm:spPr/>
      <dgm:t>
        <a:bodyPr/>
        <a:lstStyle/>
        <a:p>
          <a:endParaRPr lang="ru-RU" dirty="0"/>
        </a:p>
      </dgm:t>
    </dgm:pt>
    <dgm:pt modelId="{23721D23-BC95-458C-82D6-243D2F6C25F2}" type="parTrans" cxnId="{9F8B40B0-2D1A-4AFF-8F4A-67422AA118FF}">
      <dgm:prSet/>
      <dgm:spPr/>
      <dgm:t>
        <a:bodyPr/>
        <a:lstStyle/>
        <a:p>
          <a:endParaRPr lang="ru-RU"/>
        </a:p>
      </dgm:t>
    </dgm:pt>
    <dgm:pt modelId="{8B5BB31E-720A-41FF-9C4F-908CF474FAA9}" type="sibTrans" cxnId="{9F8B40B0-2D1A-4AFF-8F4A-67422AA118FF}">
      <dgm:prSet/>
      <dgm:spPr/>
      <dgm:t>
        <a:bodyPr/>
        <a:lstStyle/>
        <a:p>
          <a:endParaRPr lang="ru-RU"/>
        </a:p>
      </dgm:t>
    </dgm:pt>
    <dgm:pt modelId="{8A0DCD9A-5706-4EA5-A5E1-BE57E4B64980}">
      <dgm:prSet/>
      <dgm:spPr/>
      <dgm:t>
        <a:bodyPr/>
        <a:lstStyle/>
        <a:p>
          <a:endParaRPr lang="ru-RU" dirty="0"/>
        </a:p>
      </dgm:t>
    </dgm:pt>
    <dgm:pt modelId="{B2E779DA-CADF-43DE-8A79-98B8AE4B751B}" type="parTrans" cxnId="{156B4543-E11F-4BA4-8940-E56E256AE342}">
      <dgm:prSet/>
      <dgm:spPr/>
      <dgm:t>
        <a:bodyPr/>
        <a:lstStyle/>
        <a:p>
          <a:endParaRPr lang="ru-RU"/>
        </a:p>
      </dgm:t>
    </dgm:pt>
    <dgm:pt modelId="{1C60D201-BB6E-4452-94A0-D6227D147FED}" type="sibTrans" cxnId="{156B4543-E11F-4BA4-8940-E56E256AE342}">
      <dgm:prSet/>
      <dgm:spPr/>
      <dgm:t>
        <a:bodyPr/>
        <a:lstStyle/>
        <a:p>
          <a:endParaRPr lang="ru-RU"/>
        </a:p>
      </dgm:t>
    </dgm:pt>
    <dgm:pt modelId="{48BBA413-BB52-45AB-A215-3B8AE2642407}">
      <dgm:prSet/>
      <dgm:spPr/>
      <dgm:t>
        <a:bodyPr/>
        <a:lstStyle/>
        <a:p>
          <a:endParaRPr lang="ru-RU" dirty="0"/>
        </a:p>
      </dgm:t>
    </dgm:pt>
    <dgm:pt modelId="{7995FB56-75C0-4C63-B7F0-27774273D903}" type="parTrans" cxnId="{040EB766-0F5E-4B04-AC8D-7032518F4A3E}">
      <dgm:prSet/>
      <dgm:spPr/>
      <dgm:t>
        <a:bodyPr/>
        <a:lstStyle/>
        <a:p>
          <a:endParaRPr lang="ru-RU"/>
        </a:p>
      </dgm:t>
    </dgm:pt>
    <dgm:pt modelId="{5A9112DE-92BB-41B4-AA3F-EF96F37AF29B}" type="sibTrans" cxnId="{040EB766-0F5E-4B04-AC8D-7032518F4A3E}">
      <dgm:prSet/>
      <dgm:spPr/>
      <dgm:t>
        <a:bodyPr/>
        <a:lstStyle/>
        <a:p>
          <a:endParaRPr lang="ru-RU"/>
        </a:p>
      </dgm:t>
    </dgm:pt>
    <dgm:pt modelId="{A99FF4BA-8AC2-46FA-B37D-858743FB00F0}">
      <dgm:prSet/>
      <dgm:spPr/>
      <dgm:t>
        <a:bodyPr/>
        <a:lstStyle/>
        <a:p>
          <a:endParaRPr lang="ru-RU" dirty="0"/>
        </a:p>
      </dgm:t>
    </dgm:pt>
    <dgm:pt modelId="{0695A8B6-1C1D-4072-A366-CB628B965349}" type="parTrans" cxnId="{5D5ECE81-B4D0-4C75-8704-C2B5F5711AAC}">
      <dgm:prSet/>
      <dgm:spPr/>
      <dgm:t>
        <a:bodyPr/>
        <a:lstStyle/>
        <a:p>
          <a:endParaRPr lang="ru-RU"/>
        </a:p>
      </dgm:t>
    </dgm:pt>
    <dgm:pt modelId="{BED98A8E-47B4-4398-88AE-09FF307D8B8B}" type="sibTrans" cxnId="{5D5ECE81-B4D0-4C75-8704-C2B5F5711AAC}">
      <dgm:prSet/>
      <dgm:spPr/>
      <dgm:t>
        <a:bodyPr/>
        <a:lstStyle/>
        <a:p>
          <a:endParaRPr lang="ru-RU"/>
        </a:p>
      </dgm:t>
    </dgm:pt>
    <dgm:pt modelId="{024F45D8-2094-4D3E-B3C8-DECC8AE1A19F}" type="pres">
      <dgm:prSet presAssocID="{3F81162C-CC72-4671-AA37-727EB799D4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3D9456-E4B4-424F-A1F6-658CE97E4A8D}" type="pres">
      <dgm:prSet presAssocID="{3DCDDE2D-FE4B-414C-ACEA-31DAE01EBD5A}" presName="centerShape" presStyleLbl="node0" presStyleIdx="0" presStyleCnt="1"/>
      <dgm:spPr/>
      <dgm:t>
        <a:bodyPr/>
        <a:lstStyle/>
        <a:p>
          <a:endParaRPr lang="ru-RU"/>
        </a:p>
      </dgm:t>
    </dgm:pt>
    <dgm:pt modelId="{052AA121-5240-4DF8-89F0-4EDFBF506584}" type="pres">
      <dgm:prSet presAssocID="{72F30DC3-D452-4553-A6A4-7DE0CF144EE9}" presName="node" presStyleLbl="node1" presStyleIdx="0" presStyleCnt="7" custRadScaleRad="100671" custRadScaleInc="-1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F3B31-C233-44C7-A198-DFE191B858C5}" type="pres">
      <dgm:prSet presAssocID="{72F30DC3-D452-4553-A6A4-7DE0CF144EE9}" presName="dummy" presStyleCnt="0"/>
      <dgm:spPr/>
    </dgm:pt>
    <dgm:pt modelId="{C02EB470-308C-44C1-A5A1-78CCC02861BF}" type="pres">
      <dgm:prSet presAssocID="{BA952802-ED2D-42BA-9870-D1A42CDF9001}" presName="sibTrans" presStyleLbl="sibTrans2D1" presStyleIdx="0" presStyleCnt="7"/>
      <dgm:spPr/>
      <dgm:t>
        <a:bodyPr/>
        <a:lstStyle/>
        <a:p>
          <a:endParaRPr lang="ru-RU"/>
        </a:p>
      </dgm:t>
    </dgm:pt>
    <dgm:pt modelId="{6923A3AA-5619-444F-B312-726B20884714}" type="pres">
      <dgm:prSet presAssocID="{BA7C9958-DF7C-4EB1-8E52-D7D9DD946C1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8D2F1-2F10-44BB-A3EC-7B275B5B109B}" type="pres">
      <dgm:prSet presAssocID="{BA7C9958-DF7C-4EB1-8E52-D7D9DD946C10}" presName="dummy" presStyleCnt="0"/>
      <dgm:spPr/>
    </dgm:pt>
    <dgm:pt modelId="{B7575E60-38CC-4204-88CB-0B93E6C2F5B0}" type="pres">
      <dgm:prSet presAssocID="{8B5BB31E-720A-41FF-9C4F-908CF474FAA9}" presName="sibTrans" presStyleLbl="sibTrans2D1" presStyleIdx="1" presStyleCnt="7"/>
      <dgm:spPr/>
      <dgm:t>
        <a:bodyPr/>
        <a:lstStyle/>
        <a:p>
          <a:endParaRPr lang="ru-RU"/>
        </a:p>
      </dgm:t>
    </dgm:pt>
    <dgm:pt modelId="{9C26BEC1-01E4-47D7-AC06-E0ED26E6916A}" type="pres">
      <dgm:prSet presAssocID="{8A0DCD9A-5706-4EA5-A5E1-BE57E4B6498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B26BB-3C0A-471B-86F9-4B7C31E54FAF}" type="pres">
      <dgm:prSet presAssocID="{8A0DCD9A-5706-4EA5-A5E1-BE57E4B64980}" presName="dummy" presStyleCnt="0"/>
      <dgm:spPr/>
    </dgm:pt>
    <dgm:pt modelId="{5C67223D-4158-431C-9ADF-6BCD77697D3D}" type="pres">
      <dgm:prSet presAssocID="{1C60D201-BB6E-4452-94A0-D6227D147FED}" presName="sibTrans" presStyleLbl="sibTrans2D1" presStyleIdx="2" presStyleCnt="7"/>
      <dgm:spPr/>
      <dgm:t>
        <a:bodyPr/>
        <a:lstStyle/>
        <a:p>
          <a:endParaRPr lang="ru-RU"/>
        </a:p>
      </dgm:t>
    </dgm:pt>
    <dgm:pt modelId="{D3729756-734D-411B-8F96-80C386C3F1DD}" type="pres">
      <dgm:prSet presAssocID="{E916FB7F-7CDC-406F-9DA7-E7D68160751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B420F-86A5-4A97-871D-8B86774BD987}" type="pres">
      <dgm:prSet presAssocID="{E916FB7F-7CDC-406F-9DA7-E7D68160751C}" presName="dummy" presStyleCnt="0"/>
      <dgm:spPr/>
    </dgm:pt>
    <dgm:pt modelId="{2C7F9381-BE0C-46BA-AD14-738194AAA4DD}" type="pres">
      <dgm:prSet presAssocID="{465074D4-8CCC-4CFD-B7C3-B7C7B18E83A2}" presName="sibTrans" presStyleLbl="sibTrans2D1" presStyleIdx="3" presStyleCnt="7"/>
      <dgm:spPr/>
      <dgm:t>
        <a:bodyPr/>
        <a:lstStyle/>
        <a:p>
          <a:endParaRPr lang="ru-RU"/>
        </a:p>
      </dgm:t>
    </dgm:pt>
    <dgm:pt modelId="{4E4A8550-DBC4-4D5C-83C6-7DB2F142F19F}" type="pres">
      <dgm:prSet presAssocID="{2DBE3A37-F0E7-400E-9A4C-E1895D664D65}" presName="node" presStyleLbl="node1" presStyleIdx="4" presStyleCnt="7" custRadScaleRad="99247" custRadScaleInc="-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47CFD-C536-43B4-B2D6-5D4C56AC66E6}" type="pres">
      <dgm:prSet presAssocID="{2DBE3A37-F0E7-400E-9A4C-E1895D664D65}" presName="dummy" presStyleCnt="0"/>
      <dgm:spPr/>
    </dgm:pt>
    <dgm:pt modelId="{397B8498-9375-48F7-B9B0-859D23F876EA}" type="pres">
      <dgm:prSet presAssocID="{A6119075-0818-445A-8347-F59344C7CA87}" presName="sibTrans" presStyleLbl="sibTrans2D1" presStyleIdx="4" presStyleCnt="7"/>
      <dgm:spPr/>
      <dgm:t>
        <a:bodyPr/>
        <a:lstStyle/>
        <a:p>
          <a:endParaRPr lang="ru-RU"/>
        </a:p>
      </dgm:t>
    </dgm:pt>
    <dgm:pt modelId="{9AD1D6B8-F22C-40BA-B258-4DB0B423EA64}" type="pres">
      <dgm:prSet presAssocID="{48BBA413-BB52-45AB-A215-3B8AE2642407}" presName="node" presStyleLbl="node1" presStyleIdx="5" presStyleCnt="7" custRadScaleRad="100583" custRadScaleInc="2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D975C-205A-4729-93BC-55645AA587F8}" type="pres">
      <dgm:prSet presAssocID="{48BBA413-BB52-45AB-A215-3B8AE2642407}" presName="dummy" presStyleCnt="0"/>
      <dgm:spPr/>
    </dgm:pt>
    <dgm:pt modelId="{AC12807E-F5B5-45E9-BE7E-1EAC3DFFEA6B}" type="pres">
      <dgm:prSet presAssocID="{5A9112DE-92BB-41B4-AA3F-EF96F37AF29B}" presName="sibTrans" presStyleLbl="sibTrans2D1" presStyleIdx="5" presStyleCnt="7"/>
      <dgm:spPr/>
      <dgm:t>
        <a:bodyPr/>
        <a:lstStyle/>
        <a:p>
          <a:endParaRPr lang="ru-RU"/>
        </a:p>
      </dgm:t>
    </dgm:pt>
    <dgm:pt modelId="{406E9B81-58BD-4DEE-9CA0-F73F27677612}" type="pres">
      <dgm:prSet presAssocID="{A99FF4BA-8AC2-46FA-B37D-858743FB00F0}" presName="node" presStyleLbl="node1" presStyleIdx="6" presStyleCnt="7" custRadScaleRad="101431" custRadScaleInc="-3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5A9DF-8CD7-4100-BE05-7B8E7C7863B0}" type="pres">
      <dgm:prSet presAssocID="{A99FF4BA-8AC2-46FA-B37D-858743FB00F0}" presName="dummy" presStyleCnt="0"/>
      <dgm:spPr/>
    </dgm:pt>
    <dgm:pt modelId="{3E42F655-E915-4CD8-BCDF-E95E901C8D82}" type="pres">
      <dgm:prSet presAssocID="{BED98A8E-47B4-4398-88AE-09FF307D8B8B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1A19CEC0-4AF8-4AD0-8C9F-92483D7C3848}" type="presOf" srcId="{BED98A8E-47B4-4398-88AE-09FF307D8B8B}" destId="{3E42F655-E915-4CD8-BCDF-E95E901C8D82}" srcOrd="0" destOrd="0" presId="urn:microsoft.com/office/officeart/2005/8/layout/radial6"/>
    <dgm:cxn modelId="{040EB766-0F5E-4B04-AC8D-7032518F4A3E}" srcId="{3DCDDE2D-FE4B-414C-ACEA-31DAE01EBD5A}" destId="{48BBA413-BB52-45AB-A215-3B8AE2642407}" srcOrd="5" destOrd="0" parTransId="{7995FB56-75C0-4C63-B7F0-27774273D903}" sibTransId="{5A9112DE-92BB-41B4-AA3F-EF96F37AF29B}"/>
    <dgm:cxn modelId="{35F66988-CABA-435A-BC0F-537237822C20}" type="presOf" srcId="{A99FF4BA-8AC2-46FA-B37D-858743FB00F0}" destId="{406E9B81-58BD-4DEE-9CA0-F73F27677612}" srcOrd="0" destOrd="0" presId="urn:microsoft.com/office/officeart/2005/8/layout/radial6"/>
    <dgm:cxn modelId="{86D7EF01-0E4F-4871-9FF2-47A449C93BE7}" type="presOf" srcId="{8A0DCD9A-5706-4EA5-A5E1-BE57E4B64980}" destId="{9C26BEC1-01E4-47D7-AC06-E0ED26E6916A}" srcOrd="0" destOrd="0" presId="urn:microsoft.com/office/officeart/2005/8/layout/radial6"/>
    <dgm:cxn modelId="{D8EF1B21-82D7-4D58-8A5B-60F363BFBA41}" type="presOf" srcId="{BA7C9958-DF7C-4EB1-8E52-D7D9DD946C10}" destId="{6923A3AA-5619-444F-B312-726B20884714}" srcOrd="0" destOrd="0" presId="urn:microsoft.com/office/officeart/2005/8/layout/radial6"/>
    <dgm:cxn modelId="{0A726CA5-E487-45C5-A928-A1536BF8611C}" srcId="{3DCDDE2D-FE4B-414C-ACEA-31DAE01EBD5A}" destId="{72F30DC3-D452-4553-A6A4-7DE0CF144EE9}" srcOrd="0" destOrd="0" parTransId="{F7755AEB-A9A5-4476-ABDC-CF87238FE1C8}" sibTransId="{BA952802-ED2D-42BA-9870-D1A42CDF9001}"/>
    <dgm:cxn modelId="{64E0572F-7B4F-495D-958C-2AA226519C8D}" type="presOf" srcId="{BA952802-ED2D-42BA-9870-D1A42CDF9001}" destId="{C02EB470-308C-44C1-A5A1-78CCC02861BF}" srcOrd="0" destOrd="0" presId="urn:microsoft.com/office/officeart/2005/8/layout/radial6"/>
    <dgm:cxn modelId="{A012E1B6-8C51-4543-A94A-9BE76DE1EC9D}" srcId="{3DCDDE2D-FE4B-414C-ACEA-31DAE01EBD5A}" destId="{E916FB7F-7CDC-406F-9DA7-E7D68160751C}" srcOrd="3" destOrd="0" parTransId="{30E31B3C-55B3-4FBF-9456-59B64B62CCFD}" sibTransId="{465074D4-8CCC-4CFD-B7C3-B7C7B18E83A2}"/>
    <dgm:cxn modelId="{1C936F1E-37D9-41B7-9EA4-90EAAA6CC207}" srcId="{3DCDDE2D-FE4B-414C-ACEA-31DAE01EBD5A}" destId="{2DBE3A37-F0E7-400E-9A4C-E1895D664D65}" srcOrd="4" destOrd="0" parTransId="{24132D14-7AC3-4253-8D03-C8ED57BF14F1}" sibTransId="{A6119075-0818-445A-8347-F59344C7CA87}"/>
    <dgm:cxn modelId="{9F8B40B0-2D1A-4AFF-8F4A-67422AA118FF}" srcId="{3DCDDE2D-FE4B-414C-ACEA-31DAE01EBD5A}" destId="{BA7C9958-DF7C-4EB1-8E52-D7D9DD946C10}" srcOrd="1" destOrd="0" parTransId="{23721D23-BC95-458C-82D6-243D2F6C25F2}" sibTransId="{8B5BB31E-720A-41FF-9C4F-908CF474FAA9}"/>
    <dgm:cxn modelId="{156B4543-E11F-4BA4-8940-E56E256AE342}" srcId="{3DCDDE2D-FE4B-414C-ACEA-31DAE01EBD5A}" destId="{8A0DCD9A-5706-4EA5-A5E1-BE57E4B64980}" srcOrd="2" destOrd="0" parTransId="{B2E779DA-CADF-43DE-8A79-98B8AE4B751B}" sibTransId="{1C60D201-BB6E-4452-94A0-D6227D147FED}"/>
    <dgm:cxn modelId="{88BAE243-D6B9-4F6B-ABCA-00DDFE29ABEA}" type="presOf" srcId="{72F30DC3-D452-4553-A6A4-7DE0CF144EE9}" destId="{052AA121-5240-4DF8-89F0-4EDFBF506584}" srcOrd="0" destOrd="0" presId="urn:microsoft.com/office/officeart/2005/8/layout/radial6"/>
    <dgm:cxn modelId="{010048CB-4963-41E2-9FE2-57A9DDBE9027}" type="presOf" srcId="{3F81162C-CC72-4671-AA37-727EB799D4A1}" destId="{024F45D8-2094-4D3E-B3C8-DECC8AE1A19F}" srcOrd="0" destOrd="0" presId="urn:microsoft.com/office/officeart/2005/8/layout/radial6"/>
    <dgm:cxn modelId="{5D5ECE81-B4D0-4C75-8704-C2B5F5711AAC}" srcId="{3DCDDE2D-FE4B-414C-ACEA-31DAE01EBD5A}" destId="{A99FF4BA-8AC2-46FA-B37D-858743FB00F0}" srcOrd="6" destOrd="0" parTransId="{0695A8B6-1C1D-4072-A366-CB628B965349}" sibTransId="{BED98A8E-47B4-4398-88AE-09FF307D8B8B}"/>
    <dgm:cxn modelId="{1585CC46-38BF-4AD7-B84D-6F4668D81A58}" type="presOf" srcId="{48BBA413-BB52-45AB-A215-3B8AE2642407}" destId="{9AD1D6B8-F22C-40BA-B258-4DB0B423EA64}" srcOrd="0" destOrd="0" presId="urn:microsoft.com/office/officeart/2005/8/layout/radial6"/>
    <dgm:cxn modelId="{DCE7532E-E6D2-484B-9040-6AC9FA3566A6}" type="presOf" srcId="{A6119075-0818-445A-8347-F59344C7CA87}" destId="{397B8498-9375-48F7-B9B0-859D23F876EA}" srcOrd="0" destOrd="0" presId="urn:microsoft.com/office/officeart/2005/8/layout/radial6"/>
    <dgm:cxn modelId="{EC9A75E1-268B-4438-A29F-F0C1284E5A9D}" type="presOf" srcId="{2DBE3A37-F0E7-400E-9A4C-E1895D664D65}" destId="{4E4A8550-DBC4-4D5C-83C6-7DB2F142F19F}" srcOrd="0" destOrd="0" presId="urn:microsoft.com/office/officeart/2005/8/layout/radial6"/>
    <dgm:cxn modelId="{5667A03F-CC2E-4760-8EF4-AE553D0634EB}" srcId="{3F81162C-CC72-4671-AA37-727EB799D4A1}" destId="{3DCDDE2D-FE4B-414C-ACEA-31DAE01EBD5A}" srcOrd="0" destOrd="0" parTransId="{FECD72C7-4AA4-471A-82A2-B3E3200A4FEE}" sibTransId="{A4FAE73F-CAC8-4993-80EA-E0276E488387}"/>
    <dgm:cxn modelId="{9FBE4693-FC4A-4273-8E44-FEE92A101146}" type="presOf" srcId="{3DCDDE2D-FE4B-414C-ACEA-31DAE01EBD5A}" destId="{8B3D9456-E4B4-424F-A1F6-658CE97E4A8D}" srcOrd="0" destOrd="0" presId="urn:microsoft.com/office/officeart/2005/8/layout/radial6"/>
    <dgm:cxn modelId="{C8EFA5E2-4EA8-4A33-BD89-288139C51B2B}" type="presOf" srcId="{5A9112DE-92BB-41B4-AA3F-EF96F37AF29B}" destId="{AC12807E-F5B5-45E9-BE7E-1EAC3DFFEA6B}" srcOrd="0" destOrd="0" presId="urn:microsoft.com/office/officeart/2005/8/layout/radial6"/>
    <dgm:cxn modelId="{CDFD5ACC-EE11-4F42-8E12-1B62C1C1294A}" type="presOf" srcId="{1C60D201-BB6E-4452-94A0-D6227D147FED}" destId="{5C67223D-4158-431C-9ADF-6BCD77697D3D}" srcOrd="0" destOrd="0" presId="urn:microsoft.com/office/officeart/2005/8/layout/radial6"/>
    <dgm:cxn modelId="{BB003F20-7FCC-4B43-B771-765CB3296F4E}" type="presOf" srcId="{E916FB7F-7CDC-406F-9DA7-E7D68160751C}" destId="{D3729756-734D-411B-8F96-80C386C3F1DD}" srcOrd="0" destOrd="0" presId="urn:microsoft.com/office/officeart/2005/8/layout/radial6"/>
    <dgm:cxn modelId="{C2564F00-AE86-4160-A221-6D8FB97E42D3}" type="presOf" srcId="{465074D4-8CCC-4CFD-B7C3-B7C7B18E83A2}" destId="{2C7F9381-BE0C-46BA-AD14-738194AAA4DD}" srcOrd="0" destOrd="0" presId="urn:microsoft.com/office/officeart/2005/8/layout/radial6"/>
    <dgm:cxn modelId="{F0B5D339-F294-40A6-BDC5-44F8611857D3}" type="presOf" srcId="{8B5BB31E-720A-41FF-9C4F-908CF474FAA9}" destId="{B7575E60-38CC-4204-88CB-0B93E6C2F5B0}" srcOrd="0" destOrd="0" presId="urn:microsoft.com/office/officeart/2005/8/layout/radial6"/>
    <dgm:cxn modelId="{B3FD2DBA-3829-4FFF-AE6F-6135DF80FE01}" type="presParOf" srcId="{024F45D8-2094-4D3E-B3C8-DECC8AE1A19F}" destId="{8B3D9456-E4B4-424F-A1F6-658CE97E4A8D}" srcOrd="0" destOrd="0" presId="urn:microsoft.com/office/officeart/2005/8/layout/radial6"/>
    <dgm:cxn modelId="{5A337498-D29F-4B03-B788-0C4620CD0418}" type="presParOf" srcId="{024F45D8-2094-4D3E-B3C8-DECC8AE1A19F}" destId="{052AA121-5240-4DF8-89F0-4EDFBF506584}" srcOrd="1" destOrd="0" presId="urn:microsoft.com/office/officeart/2005/8/layout/radial6"/>
    <dgm:cxn modelId="{7CF4CF67-1F19-46AB-A9F1-5824F368246E}" type="presParOf" srcId="{024F45D8-2094-4D3E-B3C8-DECC8AE1A19F}" destId="{5CEF3B31-C233-44C7-A198-DFE191B858C5}" srcOrd="2" destOrd="0" presId="urn:microsoft.com/office/officeart/2005/8/layout/radial6"/>
    <dgm:cxn modelId="{527AC6D9-F982-4142-9FF7-B3844A3B04D1}" type="presParOf" srcId="{024F45D8-2094-4D3E-B3C8-DECC8AE1A19F}" destId="{C02EB470-308C-44C1-A5A1-78CCC02861BF}" srcOrd="3" destOrd="0" presId="urn:microsoft.com/office/officeart/2005/8/layout/radial6"/>
    <dgm:cxn modelId="{F5CBB182-4AAE-4D6A-B8DB-D74A56E06A48}" type="presParOf" srcId="{024F45D8-2094-4D3E-B3C8-DECC8AE1A19F}" destId="{6923A3AA-5619-444F-B312-726B20884714}" srcOrd="4" destOrd="0" presId="urn:microsoft.com/office/officeart/2005/8/layout/radial6"/>
    <dgm:cxn modelId="{440EFC42-3EDC-4808-9774-875963DC193C}" type="presParOf" srcId="{024F45D8-2094-4D3E-B3C8-DECC8AE1A19F}" destId="{E188D2F1-2F10-44BB-A3EC-7B275B5B109B}" srcOrd="5" destOrd="0" presId="urn:microsoft.com/office/officeart/2005/8/layout/radial6"/>
    <dgm:cxn modelId="{837ADF83-FFCC-48B4-AF18-920E5654AA3A}" type="presParOf" srcId="{024F45D8-2094-4D3E-B3C8-DECC8AE1A19F}" destId="{B7575E60-38CC-4204-88CB-0B93E6C2F5B0}" srcOrd="6" destOrd="0" presId="urn:microsoft.com/office/officeart/2005/8/layout/radial6"/>
    <dgm:cxn modelId="{BD001CA8-8E20-42FA-9253-5B720C126A1C}" type="presParOf" srcId="{024F45D8-2094-4D3E-B3C8-DECC8AE1A19F}" destId="{9C26BEC1-01E4-47D7-AC06-E0ED26E6916A}" srcOrd="7" destOrd="0" presId="urn:microsoft.com/office/officeart/2005/8/layout/radial6"/>
    <dgm:cxn modelId="{701D8686-42AF-4795-AAA0-86FB2FEB3020}" type="presParOf" srcId="{024F45D8-2094-4D3E-B3C8-DECC8AE1A19F}" destId="{DC5B26BB-3C0A-471B-86F9-4B7C31E54FAF}" srcOrd="8" destOrd="0" presId="urn:microsoft.com/office/officeart/2005/8/layout/radial6"/>
    <dgm:cxn modelId="{621D9821-45E6-4716-BF12-C80EE470B366}" type="presParOf" srcId="{024F45D8-2094-4D3E-B3C8-DECC8AE1A19F}" destId="{5C67223D-4158-431C-9ADF-6BCD77697D3D}" srcOrd="9" destOrd="0" presId="urn:microsoft.com/office/officeart/2005/8/layout/radial6"/>
    <dgm:cxn modelId="{05A7285C-00F3-45A1-BAD1-B250CD3E0A4B}" type="presParOf" srcId="{024F45D8-2094-4D3E-B3C8-DECC8AE1A19F}" destId="{D3729756-734D-411B-8F96-80C386C3F1DD}" srcOrd="10" destOrd="0" presId="urn:microsoft.com/office/officeart/2005/8/layout/radial6"/>
    <dgm:cxn modelId="{466AADFC-EA6E-4EA5-BC9F-4BEB74325713}" type="presParOf" srcId="{024F45D8-2094-4D3E-B3C8-DECC8AE1A19F}" destId="{9D3B420F-86A5-4A97-871D-8B86774BD987}" srcOrd="11" destOrd="0" presId="urn:microsoft.com/office/officeart/2005/8/layout/radial6"/>
    <dgm:cxn modelId="{075873F2-5D6C-4508-A0D2-315AF25B7F9F}" type="presParOf" srcId="{024F45D8-2094-4D3E-B3C8-DECC8AE1A19F}" destId="{2C7F9381-BE0C-46BA-AD14-738194AAA4DD}" srcOrd="12" destOrd="0" presId="urn:microsoft.com/office/officeart/2005/8/layout/radial6"/>
    <dgm:cxn modelId="{86825272-1C18-4975-8BBA-A5C9905D4818}" type="presParOf" srcId="{024F45D8-2094-4D3E-B3C8-DECC8AE1A19F}" destId="{4E4A8550-DBC4-4D5C-83C6-7DB2F142F19F}" srcOrd="13" destOrd="0" presId="urn:microsoft.com/office/officeart/2005/8/layout/radial6"/>
    <dgm:cxn modelId="{2693099E-6CCC-4880-9C03-9838B70C8D60}" type="presParOf" srcId="{024F45D8-2094-4D3E-B3C8-DECC8AE1A19F}" destId="{D9647CFD-C536-43B4-B2D6-5D4C56AC66E6}" srcOrd="14" destOrd="0" presId="urn:microsoft.com/office/officeart/2005/8/layout/radial6"/>
    <dgm:cxn modelId="{099A8F54-271E-4E30-88C5-4703118A9BE5}" type="presParOf" srcId="{024F45D8-2094-4D3E-B3C8-DECC8AE1A19F}" destId="{397B8498-9375-48F7-B9B0-859D23F876EA}" srcOrd="15" destOrd="0" presId="urn:microsoft.com/office/officeart/2005/8/layout/radial6"/>
    <dgm:cxn modelId="{6BF13EBD-E9BA-4944-B065-817125F504BF}" type="presParOf" srcId="{024F45D8-2094-4D3E-B3C8-DECC8AE1A19F}" destId="{9AD1D6B8-F22C-40BA-B258-4DB0B423EA64}" srcOrd="16" destOrd="0" presId="urn:microsoft.com/office/officeart/2005/8/layout/radial6"/>
    <dgm:cxn modelId="{FA006D1B-587E-4EBE-9919-D8A9CA3BDEBB}" type="presParOf" srcId="{024F45D8-2094-4D3E-B3C8-DECC8AE1A19F}" destId="{96DD975C-205A-4729-93BC-55645AA587F8}" srcOrd="17" destOrd="0" presId="urn:microsoft.com/office/officeart/2005/8/layout/radial6"/>
    <dgm:cxn modelId="{EE4EB473-4D00-47B8-9930-53DC62BAD5FB}" type="presParOf" srcId="{024F45D8-2094-4D3E-B3C8-DECC8AE1A19F}" destId="{AC12807E-F5B5-45E9-BE7E-1EAC3DFFEA6B}" srcOrd="18" destOrd="0" presId="urn:microsoft.com/office/officeart/2005/8/layout/radial6"/>
    <dgm:cxn modelId="{C2F9EC9A-55DB-4FF8-BF2B-88CE38D1F44A}" type="presParOf" srcId="{024F45D8-2094-4D3E-B3C8-DECC8AE1A19F}" destId="{406E9B81-58BD-4DEE-9CA0-F73F27677612}" srcOrd="19" destOrd="0" presId="urn:microsoft.com/office/officeart/2005/8/layout/radial6"/>
    <dgm:cxn modelId="{C6913D49-6434-43B7-AB1B-DF5F84CB4B15}" type="presParOf" srcId="{024F45D8-2094-4D3E-B3C8-DECC8AE1A19F}" destId="{12E5A9DF-8CD7-4100-BE05-7B8E7C7863B0}" srcOrd="20" destOrd="0" presId="urn:microsoft.com/office/officeart/2005/8/layout/radial6"/>
    <dgm:cxn modelId="{10798508-C961-4F0E-BEB3-5D5178BA725F}" type="presParOf" srcId="{024F45D8-2094-4D3E-B3C8-DECC8AE1A19F}" destId="{3E42F655-E915-4CD8-BCDF-E95E901C8D82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1A0986-F166-4575-A8D0-65F8D50CC243}" type="doc">
      <dgm:prSet loTypeId="urn:microsoft.com/office/officeart/2005/8/layout/vList3#1" loCatId="list" qsTypeId="urn:microsoft.com/office/officeart/2005/8/quickstyle/simple1" qsCatId="simple" csTypeId="urn:microsoft.com/office/officeart/2005/8/colors/accent2_2" csCatId="accent2" phldr="1"/>
      <dgm:spPr/>
    </dgm:pt>
    <dgm:pt modelId="{80DDBAB3-282B-43FC-BE1F-1FEADF8BE856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«Утро с котиком </a:t>
          </a:r>
          <a:r>
            <a:rPr lang="ru-RU" sz="2000" b="1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Музиком</a:t>
          </a:r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» (</a:t>
          </a:r>
          <a:r>
            <a:rPr lang="ru-RU" sz="2000" b="1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О.Н.Арсеневская</a:t>
          </a:r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D35F3F3-53BB-46C0-B5F4-6F06146E4804}" type="parTrans" cxnId="{5E857A48-07C7-4DA7-AD17-C9EEEE36F7D2}">
      <dgm:prSet/>
      <dgm:spPr/>
      <dgm:t>
        <a:bodyPr/>
        <a:lstStyle/>
        <a:p>
          <a:endParaRPr lang="ru-RU"/>
        </a:p>
      </dgm:t>
    </dgm:pt>
    <dgm:pt modelId="{1CDD79DC-4A79-4BB3-B40C-386539CD479E}" type="sibTrans" cxnId="{5E857A48-07C7-4DA7-AD17-C9EEEE36F7D2}">
      <dgm:prSet/>
      <dgm:spPr/>
      <dgm:t>
        <a:bodyPr/>
        <a:lstStyle/>
        <a:p>
          <a:endParaRPr lang="ru-RU"/>
        </a:p>
      </dgm:t>
    </dgm:pt>
    <dgm:pt modelId="{4D96F427-D334-459A-B3AE-3743412A9F8A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i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(</a:t>
          </a:r>
          <a:r>
            <a:rPr lang="ru-RU" sz="2000" b="1" i="0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Т.В.Мецлер</a:t>
          </a:r>
          <a:r>
            <a:rPr lang="ru-RU" sz="2000" b="1" i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i="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6398CA0-A2BD-4C13-B721-21ADF38F931F}" type="parTrans" cxnId="{561A549A-E509-4A83-ACC4-734C2A1115E0}">
      <dgm:prSet/>
      <dgm:spPr/>
      <dgm:t>
        <a:bodyPr/>
        <a:lstStyle/>
        <a:p>
          <a:endParaRPr lang="ru-RU"/>
        </a:p>
      </dgm:t>
    </dgm:pt>
    <dgm:pt modelId="{1A35DB17-93A8-4F66-BC3B-2D7A3E2B0DE5}" type="sibTrans" cxnId="{561A549A-E509-4A83-ACC4-734C2A1115E0}">
      <dgm:prSet/>
      <dgm:spPr/>
      <dgm:t>
        <a:bodyPr/>
        <a:lstStyle/>
        <a:p>
          <a:endParaRPr lang="ru-RU"/>
        </a:p>
      </dgm:t>
    </dgm:pt>
    <dgm:pt modelId="{02EE8775-1A38-4599-B547-565F6D9530A1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«Планета» (Н.А.Лукина)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89C4F1-63C4-4F25-A1FF-135F99A83B41}" type="parTrans" cxnId="{1AF61CB7-CB57-489D-A9CA-B70E7B725EA1}">
      <dgm:prSet/>
      <dgm:spPr/>
      <dgm:t>
        <a:bodyPr/>
        <a:lstStyle/>
        <a:p>
          <a:endParaRPr lang="ru-RU"/>
        </a:p>
      </dgm:t>
    </dgm:pt>
    <dgm:pt modelId="{5C31212E-8858-4DD2-AE32-77C73C0D1EAA}" type="sibTrans" cxnId="{1AF61CB7-CB57-489D-A9CA-B70E7B725EA1}">
      <dgm:prSet/>
      <dgm:spPr/>
      <dgm:t>
        <a:bodyPr/>
        <a:lstStyle/>
        <a:p>
          <a:endParaRPr lang="ru-RU"/>
        </a:p>
      </dgm:t>
    </dgm:pt>
    <dgm:pt modelId="{8668E1FF-6833-40D1-B5AB-F6F822B8ECA3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«Ленивый котенок» (Н.А.Лукина)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469712B-38BE-42C8-823F-158FDA1EAFFD}" type="parTrans" cxnId="{655FF67D-F88F-4622-8FD2-9E5DFA4F59BC}">
      <dgm:prSet/>
      <dgm:spPr/>
      <dgm:t>
        <a:bodyPr/>
        <a:lstStyle/>
        <a:p>
          <a:endParaRPr lang="ru-RU"/>
        </a:p>
      </dgm:t>
    </dgm:pt>
    <dgm:pt modelId="{EDD3AB75-40DC-4402-BCEA-A45774757D94}" type="sibTrans" cxnId="{655FF67D-F88F-4622-8FD2-9E5DFA4F59BC}">
      <dgm:prSet/>
      <dgm:spPr/>
      <dgm:t>
        <a:bodyPr/>
        <a:lstStyle/>
        <a:p>
          <a:endParaRPr lang="ru-RU"/>
        </a:p>
      </dgm:t>
    </dgm:pt>
    <dgm:pt modelId="{DFE46838-B1EA-401D-A541-D70B3C7CED24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«Волк и три поросенка (Н.А.Лукина) 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1E93029-EA28-4D16-8880-414E743FD221}" type="parTrans" cxnId="{1D31A402-30E4-46EC-862D-D27D38AE7D99}">
      <dgm:prSet/>
      <dgm:spPr/>
      <dgm:t>
        <a:bodyPr/>
        <a:lstStyle/>
        <a:p>
          <a:endParaRPr lang="ru-RU"/>
        </a:p>
      </dgm:t>
    </dgm:pt>
    <dgm:pt modelId="{163AB76F-209B-4A7D-85FE-B35F45E53B8A}" type="sibTrans" cxnId="{1D31A402-30E4-46EC-862D-D27D38AE7D99}">
      <dgm:prSet/>
      <dgm:spPr/>
      <dgm:t>
        <a:bodyPr/>
        <a:lstStyle/>
        <a:p>
          <a:endParaRPr lang="ru-RU"/>
        </a:p>
      </dgm:t>
    </dgm:pt>
    <dgm:pt modelId="{25989313-E316-48F7-AEA8-C2B31E1E695D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«Невоспитанный мышонок» (Т.В.Рожкова)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7BDDCE5-CCC2-43F1-868F-EA05462D6BAA}" type="parTrans" cxnId="{FD06D251-5515-42A6-9E9B-D2F330C72EDE}">
      <dgm:prSet/>
      <dgm:spPr/>
      <dgm:t>
        <a:bodyPr/>
        <a:lstStyle/>
        <a:p>
          <a:endParaRPr lang="ru-RU"/>
        </a:p>
      </dgm:t>
    </dgm:pt>
    <dgm:pt modelId="{9AC13CA7-1778-490D-973A-1C05B9BBDF11}" type="sibTrans" cxnId="{FD06D251-5515-42A6-9E9B-D2F330C72EDE}">
      <dgm:prSet/>
      <dgm:spPr/>
      <dgm:t>
        <a:bodyPr/>
        <a:lstStyle/>
        <a:p>
          <a:endParaRPr lang="ru-RU"/>
        </a:p>
      </dgm:t>
    </dgm:pt>
    <dgm:pt modelId="{1582E00A-4679-4FCF-8336-B3666E5A45A2}" type="pres">
      <dgm:prSet presAssocID="{001A0986-F166-4575-A8D0-65F8D50CC243}" presName="linearFlow" presStyleCnt="0">
        <dgm:presLayoutVars>
          <dgm:dir/>
          <dgm:resizeHandles val="exact"/>
        </dgm:presLayoutVars>
      </dgm:prSet>
      <dgm:spPr/>
    </dgm:pt>
    <dgm:pt modelId="{32E021E0-A668-46EF-9858-5ACF2AEB4232}" type="pres">
      <dgm:prSet presAssocID="{80DDBAB3-282B-43FC-BE1F-1FEADF8BE856}" presName="composite" presStyleCnt="0"/>
      <dgm:spPr/>
    </dgm:pt>
    <dgm:pt modelId="{1F320E56-58E6-4A5B-AFF6-66CB7E89DC14}" type="pres">
      <dgm:prSet presAssocID="{80DDBAB3-282B-43FC-BE1F-1FEADF8BE856}" presName="imgShp" presStyleLbl="fgImgPlace1" presStyleIdx="0" presStyleCnt="6" custLinFactX="-36404" custLinFactNeighborX="-100000" custLinFactNeighborY="-438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CD3D4A97-92CB-426C-99B7-18CF37647D98}" type="pres">
      <dgm:prSet presAssocID="{80DDBAB3-282B-43FC-BE1F-1FEADF8BE856}" presName="txShp" presStyleLbl="node1" presStyleIdx="0" presStyleCnt="6" custScaleX="133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0B245-6982-4D9D-AC60-A45C2CEA309E}" type="pres">
      <dgm:prSet presAssocID="{1CDD79DC-4A79-4BB3-B40C-386539CD479E}" presName="spacing" presStyleCnt="0"/>
      <dgm:spPr/>
    </dgm:pt>
    <dgm:pt modelId="{9116533C-93D0-4A8B-A1B0-29AA33F99E07}" type="pres">
      <dgm:prSet presAssocID="{4D96F427-D334-459A-B3AE-3743412A9F8A}" presName="composite" presStyleCnt="0"/>
      <dgm:spPr/>
    </dgm:pt>
    <dgm:pt modelId="{639D5A66-F9E4-4278-B307-46E6C08D3857}" type="pres">
      <dgm:prSet presAssocID="{4D96F427-D334-459A-B3AE-3743412A9F8A}" presName="imgShp" presStyleLbl="fgImgPlace1" presStyleIdx="1" presStyleCnt="6" custLinFactX="-36404" custLinFactNeighborX="-100000" custLinFactNeighborY="2623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62687F04-E47A-43EE-B3B1-97F41EEAAA04}" type="pres">
      <dgm:prSet presAssocID="{4D96F427-D334-459A-B3AE-3743412A9F8A}" presName="txShp" presStyleLbl="node1" presStyleIdx="1" presStyleCnt="6" custScaleX="133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85005-4010-42E6-8BC4-32FD609DCFE3}" type="pres">
      <dgm:prSet presAssocID="{1A35DB17-93A8-4F66-BC3B-2D7A3E2B0DE5}" presName="spacing" presStyleCnt="0"/>
      <dgm:spPr/>
    </dgm:pt>
    <dgm:pt modelId="{D85211BD-28FD-4F02-AA70-409B0D4EF1EA}" type="pres">
      <dgm:prSet presAssocID="{02EE8775-1A38-4599-B547-565F6D9530A1}" presName="composite" presStyleCnt="0"/>
      <dgm:spPr/>
    </dgm:pt>
    <dgm:pt modelId="{53220474-EEB3-4D93-A005-B3ACDB2BCBC2}" type="pres">
      <dgm:prSet presAssocID="{02EE8775-1A38-4599-B547-565F6D9530A1}" presName="imgShp" presStyleLbl="fgImgPlace1" presStyleIdx="2" presStyleCnt="6" custLinFactX="-36404" custLinFactNeighborX="-100000" custLinFactNeighborY="-7607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69E61A51-9904-4FD3-A715-43235B5458A8}" type="pres">
      <dgm:prSet presAssocID="{02EE8775-1A38-4599-B547-565F6D9530A1}" presName="txShp" presStyleLbl="node1" presStyleIdx="2" presStyleCnt="6" custScaleX="133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7EA00-9DE9-4B56-81FC-AC9D2EEB208F}" type="pres">
      <dgm:prSet presAssocID="{5C31212E-8858-4DD2-AE32-77C73C0D1EAA}" presName="spacing" presStyleCnt="0"/>
      <dgm:spPr/>
    </dgm:pt>
    <dgm:pt modelId="{F3C05A39-33A6-4BA6-BD71-35EE1EEF14E1}" type="pres">
      <dgm:prSet presAssocID="{8668E1FF-6833-40D1-B5AB-F6F822B8ECA3}" presName="composite" presStyleCnt="0"/>
      <dgm:spPr/>
    </dgm:pt>
    <dgm:pt modelId="{37D833B0-AD3C-491B-8AA5-A593B151766C}" type="pres">
      <dgm:prSet presAssocID="{8668E1FF-6833-40D1-B5AB-F6F822B8ECA3}" presName="imgShp" presStyleLbl="fgImgPlace1" presStyleIdx="3" presStyleCnt="6" custLinFactX="-36404" custLinFactNeighborX="-100000" custLinFactNeighborY="-4546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CDC1C0B0-1CFC-4B2B-A9E3-D5F7D4CFA7D5}" type="pres">
      <dgm:prSet presAssocID="{8668E1FF-6833-40D1-B5AB-F6F822B8ECA3}" presName="txShp" presStyleLbl="node1" presStyleIdx="3" presStyleCnt="6" custScaleX="133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CE71F-E099-4AEC-AABE-72646197E23B}" type="pres">
      <dgm:prSet presAssocID="{EDD3AB75-40DC-4402-BCEA-A45774757D94}" presName="spacing" presStyleCnt="0"/>
      <dgm:spPr/>
    </dgm:pt>
    <dgm:pt modelId="{435641B0-043E-458F-B42B-5FDE396A13FB}" type="pres">
      <dgm:prSet presAssocID="{DFE46838-B1EA-401D-A541-D70B3C7CED24}" presName="composite" presStyleCnt="0"/>
      <dgm:spPr/>
    </dgm:pt>
    <dgm:pt modelId="{6E620F9F-F6D2-428D-BA95-CA296557EA69}" type="pres">
      <dgm:prSet presAssocID="{DFE46838-B1EA-401D-A541-D70B3C7CED24}" presName="imgShp" presStyleLbl="fgImgPlace1" presStyleIdx="4" presStyleCnt="6" custLinFactX="-36404" custLinFactNeighborX="-100000" custLinFactNeighborY="-1485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1EB2F166-4EAA-483B-A7D2-347FC637F223}" type="pres">
      <dgm:prSet presAssocID="{DFE46838-B1EA-401D-A541-D70B3C7CED24}" presName="txShp" presStyleLbl="node1" presStyleIdx="4" presStyleCnt="6" custScaleX="133189" custLinFactNeighborX="605" custLinFactNeighborY="-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CEAF5-1413-4758-9CA9-83D728D361B1}" type="pres">
      <dgm:prSet presAssocID="{163AB76F-209B-4A7D-85FE-B35F45E53B8A}" presName="spacing" presStyleCnt="0"/>
      <dgm:spPr/>
    </dgm:pt>
    <dgm:pt modelId="{3ADD0141-32E7-4CA7-AF68-318D2B6A81A3}" type="pres">
      <dgm:prSet presAssocID="{25989313-E316-48F7-AEA8-C2B31E1E695D}" presName="composite" presStyleCnt="0"/>
      <dgm:spPr/>
    </dgm:pt>
    <dgm:pt modelId="{A05531AA-AA0E-4D96-86D9-B3D2B21E428D}" type="pres">
      <dgm:prSet presAssocID="{25989313-E316-48F7-AEA8-C2B31E1E695D}" presName="imgShp" presStyleLbl="fgImgPlace1" presStyleIdx="5" presStyleCnt="6" custLinFactX="-36404" custLinFactNeighborX="-100000" custLinFactNeighborY="1576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0DDC0ABE-19E4-4CCC-8663-C8B9F733B1D7}" type="pres">
      <dgm:prSet presAssocID="{25989313-E316-48F7-AEA8-C2B31E1E695D}" presName="txShp" presStyleLbl="node1" presStyleIdx="5" presStyleCnt="6" custScaleX="133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65F9F3-43F0-41DB-8F7B-80B589310C21}" type="presOf" srcId="{001A0986-F166-4575-A8D0-65F8D50CC243}" destId="{1582E00A-4679-4FCF-8336-B3666E5A45A2}" srcOrd="0" destOrd="0" presId="urn:microsoft.com/office/officeart/2005/8/layout/vList3#1"/>
    <dgm:cxn modelId="{DC78EEB6-9187-4A69-BEDF-6C83D50E2616}" type="presOf" srcId="{DFE46838-B1EA-401D-A541-D70B3C7CED24}" destId="{1EB2F166-4EAA-483B-A7D2-347FC637F223}" srcOrd="0" destOrd="0" presId="urn:microsoft.com/office/officeart/2005/8/layout/vList3#1"/>
    <dgm:cxn modelId="{655FF67D-F88F-4622-8FD2-9E5DFA4F59BC}" srcId="{001A0986-F166-4575-A8D0-65F8D50CC243}" destId="{8668E1FF-6833-40D1-B5AB-F6F822B8ECA3}" srcOrd="3" destOrd="0" parTransId="{B469712B-38BE-42C8-823F-158FDA1EAFFD}" sibTransId="{EDD3AB75-40DC-4402-BCEA-A45774757D94}"/>
    <dgm:cxn modelId="{1E0B6D7F-054A-4523-8EF1-4867427752A0}" type="presOf" srcId="{8668E1FF-6833-40D1-B5AB-F6F822B8ECA3}" destId="{CDC1C0B0-1CFC-4B2B-A9E3-D5F7D4CFA7D5}" srcOrd="0" destOrd="0" presId="urn:microsoft.com/office/officeart/2005/8/layout/vList3#1"/>
    <dgm:cxn modelId="{561A549A-E509-4A83-ACC4-734C2A1115E0}" srcId="{001A0986-F166-4575-A8D0-65F8D50CC243}" destId="{4D96F427-D334-459A-B3AE-3743412A9F8A}" srcOrd="1" destOrd="0" parTransId="{46398CA0-A2BD-4C13-B721-21ADF38F931F}" sibTransId="{1A35DB17-93A8-4F66-BC3B-2D7A3E2B0DE5}"/>
    <dgm:cxn modelId="{EAF22E3D-B786-4F19-AB66-2519843DC220}" type="presOf" srcId="{80DDBAB3-282B-43FC-BE1F-1FEADF8BE856}" destId="{CD3D4A97-92CB-426C-99B7-18CF37647D98}" srcOrd="0" destOrd="0" presId="urn:microsoft.com/office/officeart/2005/8/layout/vList3#1"/>
    <dgm:cxn modelId="{7803467D-4D8F-4239-9F47-07C0E5632073}" type="presOf" srcId="{4D96F427-D334-459A-B3AE-3743412A9F8A}" destId="{62687F04-E47A-43EE-B3B1-97F41EEAAA04}" srcOrd="0" destOrd="0" presId="urn:microsoft.com/office/officeart/2005/8/layout/vList3#1"/>
    <dgm:cxn modelId="{1AF61CB7-CB57-489D-A9CA-B70E7B725EA1}" srcId="{001A0986-F166-4575-A8D0-65F8D50CC243}" destId="{02EE8775-1A38-4599-B547-565F6D9530A1}" srcOrd="2" destOrd="0" parTransId="{C089C4F1-63C4-4F25-A1FF-135F99A83B41}" sibTransId="{5C31212E-8858-4DD2-AE32-77C73C0D1EAA}"/>
    <dgm:cxn modelId="{FD06D251-5515-42A6-9E9B-D2F330C72EDE}" srcId="{001A0986-F166-4575-A8D0-65F8D50CC243}" destId="{25989313-E316-48F7-AEA8-C2B31E1E695D}" srcOrd="5" destOrd="0" parTransId="{97BDDCE5-CCC2-43F1-868F-EA05462D6BAA}" sibTransId="{9AC13CA7-1778-490D-973A-1C05B9BBDF11}"/>
    <dgm:cxn modelId="{3183A731-006C-44A3-9393-160D3C23683A}" type="presOf" srcId="{25989313-E316-48F7-AEA8-C2B31E1E695D}" destId="{0DDC0ABE-19E4-4CCC-8663-C8B9F733B1D7}" srcOrd="0" destOrd="0" presId="urn:microsoft.com/office/officeart/2005/8/layout/vList3#1"/>
    <dgm:cxn modelId="{5E857A48-07C7-4DA7-AD17-C9EEEE36F7D2}" srcId="{001A0986-F166-4575-A8D0-65F8D50CC243}" destId="{80DDBAB3-282B-43FC-BE1F-1FEADF8BE856}" srcOrd="0" destOrd="0" parTransId="{ED35F3F3-53BB-46C0-B5F4-6F06146E4804}" sibTransId="{1CDD79DC-4A79-4BB3-B40C-386539CD479E}"/>
    <dgm:cxn modelId="{1D31A402-30E4-46EC-862D-D27D38AE7D99}" srcId="{001A0986-F166-4575-A8D0-65F8D50CC243}" destId="{DFE46838-B1EA-401D-A541-D70B3C7CED24}" srcOrd="4" destOrd="0" parTransId="{91E93029-EA28-4D16-8880-414E743FD221}" sibTransId="{163AB76F-209B-4A7D-85FE-B35F45E53B8A}"/>
    <dgm:cxn modelId="{8738C0F1-05E7-44D7-B28E-6B0112A31288}" type="presOf" srcId="{02EE8775-1A38-4599-B547-565F6D9530A1}" destId="{69E61A51-9904-4FD3-A715-43235B5458A8}" srcOrd="0" destOrd="0" presId="urn:microsoft.com/office/officeart/2005/8/layout/vList3#1"/>
    <dgm:cxn modelId="{181921D0-D06F-444A-9B58-73CC83BB1CD1}" type="presParOf" srcId="{1582E00A-4679-4FCF-8336-B3666E5A45A2}" destId="{32E021E0-A668-46EF-9858-5ACF2AEB4232}" srcOrd="0" destOrd="0" presId="urn:microsoft.com/office/officeart/2005/8/layout/vList3#1"/>
    <dgm:cxn modelId="{1EC8388B-D071-48FF-A367-3E6135C38074}" type="presParOf" srcId="{32E021E0-A668-46EF-9858-5ACF2AEB4232}" destId="{1F320E56-58E6-4A5B-AFF6-66CB7E89DC14}" srcOrd="0" destOrd="0" presId="urn:microsoft.com/office/officeart/2005/8/layout/vList3#1"/>
    <dgm:cxn modelId="{AC4CAE3B-1D96-4AEF-BDD7-13A3EABFA82C}" type="presParOf" srcId="{32E021E0-A668-46EF-9858-5ACF2AEB4232}" destId="{CD3D4A97-92CB-426C-99B7-18CF37647D98}" srcOrd="1" destOrd="0" presId="urn:microsoft.com/office/officeart/2005/8/layout/vList3#1"/>
    <dgm:cxn modelId="{72EFDDF8-D417-4C41-9613-E2A64FC3648D}" type="presParOf" srcId="{1582E00A-4679-4FCF-8336-B3666E5A45A2}" destId="{B550B245-6982-4D9D-AC60-A45C2CEA309E}" srcOrd="1" destOrd="0" presId="urn:microsoft.com/office/officeart/2005/8/layout/vList3#1"/>
    <dgm:cxn modelId="{B22E0C26-787A-4421-8B17-43420710B457}" type="presParOf" srcId="{1582E00A-4679-4FCF-8336-B3666E5A45A2}" destId="{9116533C-93D0-4A8B-A1B0-29AA33F99E07}" srcOrd="2" destOrd="0" presId="urn:microsoft.com/office/officeart/2005/8/layout/vList3#1"/>
    <dgm:cxn modelId="{9ACF9487-0754-4993-B187-F110BBC70137}" type="presParOf" srcId="{9116533C-93D0-4A8B-A1B0-29AA33F99E07}" destId="{639D5A66-F9E4-4278-B307-46E6C08D3857}" srcOrd="0" destOrd="0" presId="urn:microsoft.com/office/officeart/2005/8/layout/vList3#1"/>
    <dgm:cxn modelId="{2643F5CC-FFA7-4769-9050-501B62B8182D}" type="presParOf" srcId="{9116533C-93D0-4A8B-A1B0-29AA33F99E07}" destId="{62687F04-E47A-43EE-B3B1-97F41EEAAA04}" srcOrd="1" destOrd="0" presId="urn:microsoft.com/office/officeart/2005/8/layout/vList3#1"/>
    <dgm:cxn modelId="{66331774-FE24-4775-AAAC-50997B9828C5}" type="presParOf" srcId="{1582E00A-4679-4FCF-8336-B3666E5A45A2}" destId="{7E185005-4010-42E6-8BC4-32FD609DCFE3}" srcOrd="3" destOrd="0" presId="urn:microsoft.com/office/officeart/2005/8/layout/vList3#1"/>
    <dgm:cxn modelId="{F892CA87-DB72-4D76-9154-77B9A0ABF30D}" type="presParOf" srcId="{1582E00A-4679-4FCF-8336-B3666E5A45A2}" destId="{D85211BD-28FD-4F02-AA70-409B0D4EF1EA}" srcOrd="4" destOrd="0" presId="urn:microsoft.com/office/officeart/2005/8/layout/vList3#1"/>
    <dgm:cxn modelId="{A508F346-5D64-432F-B743-E92839937893}" type="presParOf" srcId="{D85211BD-28FD-4F02-AA70-409B0D4EF1EA}" destId="{53220474-EEB3-4D93-A005-B3ACDB2BCBC2}" srcOrd="0" destOrd="0" presId="urn:microsoft.com/office/officeart/2005/8/layout/vList3#1"/>
    <dgm:cxn modelId="{4F1FD098-C636-4B9C-9D47-7694CE95E893}" type="presParOf" srcId="{D85211BD-28FD-4F02-AA70-409B0D4EF1EA}" destId="{69E61A51-9904-4FD3-A715-43235B5458A8}" srcOrd="1" destOrd="0" presId="urn:microsoft.com/office/officeart/2005/8/layout/vList3#1"/>
    <dgm:cxn modelId="{C12EC6FF-998E-40EB-B52A-0EDFFF2EA0CD}" type="presParOf" srcId="{1582E00A-4679-4FCF-8336-B3666E5A45A2}" destId="{E8F7EA00-9DE9-4B56-81FC-AC9D2EEB208F}" srcOrd="5" destOrd="0" presId="urn:microsoft.com/office/officeart/2005/8/layout/vList3#1"/>
    <dgm:cxn modelId="{DC1DEDD4-27BF-451D-AC95-0B2C97487CC3}" type="presParOf" srcId="{1582E00A-4679-4FCF-8336-B3666E5A45A2}" destId="{F3C05A39-33A6-4BA6-BD71-35EE1EEF14E1}" srcOrd="6" destOrd="0" presId="urn:microsoft.com/office/officeart/2005/8/layout/vList3#1"/>
    <dgm:cxn modelId="{9D77C714-C7E1-458F-8632-D52E38261A47}" type="presParOf" srcId="{F3C05A39-33A6-4BA6-BD71-35EE1EEF14E1}" destId="{37D833B0-AD3C-491B-8AA5-A593B151766C}" srcOrd="0" destOrd="0" presId="urn:microsoft.com/office/officeart/2005/8/layout/vList3#1"/>
    <dgm:cxn modelId="{4645AD0A-98DE-4DD3-848C-DEF0C4C9BF88}" type="presParOf" srcId="{F3C05A39-33A6-4BA6-BD71-35EE1EEF14E1}" destId="{CDC1C0B0-1CFC-4B2B-A9E3-D5F7D4CFA7D5}" srcOrd="1" destOrd="0" presId="urn:microsoft.com/office/officeart/2005/8/layout/vList3#1"/>
    <dgm:cxn modelId="{6280A88B-395C-4099-8659-79216631AD38}" type="presParOf" srcId="{1582E00A-4679-4FCF-8336-B3666E5A45A2}" destId="{312CE71F-E099-4AEC-AABE-72646197E23B}" srcOrd="7" destOrd="0" presId="urn:microsoft.com/office/officeart/2005/8/layout/vList3#1"/>
    <dgm:cxn modelId="{45918567-A798-4757-BE44-DA795C2804D5}" type="presParOf" srcId="{1582E00A-4679-4FCF-8336-B3666E5A45A2}" destId="{435641B0-043E-458F-B42B-5FDE396A13FB}" srcOrd="8" destOrd="0" presId="urn:microsoft.com/office/officeart/2005/8/layout/vList3#1"/>
    <dgm:cxn modelId="{2814D5E8-3C35-468D-8285-FA5076358269}" type="presParOf" srcId="{435641B0-043E-458F-B42B-5FDE396A13FB}" destId="{6E620F9F-F6D2-428D-BA95-CA296557EA69}" srcOrd="0" destOrd="0" presId="urn:microsoft.com/office/officeart/2005/8/layout/vList3#1"/>
    <dgm:cxn modelId="{F3FFE4B7-ACF7-4D7C-AB41-33DD3297D560}" type="presParOf" srcId="{435641B0-043E-458F-B42B-5FDE396A13FB}" destId="{1EB2F166-4EAA-483B-A7D2-347FC637F223}" srcOrd="1" destOrd="0" presId="urn:microsoft.com/office/officeart/2005/8/layout/vList3#1"/>
    <dgm:cxn modelId="{3909EF74-E4A2-4832-946D-C08DA7E203C8}" type="presParOf" srcId="{1582E00A-4679-4FCF-8336-B3666E5A45A2}" destId="{313CEAF5-1413-4758-9CA9-83D728D361B1}" srcOrd="9" destOrd="0" presId="urn:microsoft.com/office/officeart/2005/8/layout/vList3#1"/>
    <dgm:cxn modelId="{5F3F8BF4-AF00-4E14-B483-5FCE74F729C8}" type="presParOf" srcId="{1582E00A-4679-4FCF-8336-B3666E5A45A2}" destId="{3ADD0141-32E7-4CA7-AF68-318D2B6A81A3}" srcOrd="10" destOrd="0" presId="urn:microsoft.com/office/officeart/2005/8/layout/vList3#1"/>
    <dgm:cxn modelId="{338EFBAA-6ABF-40B3-B622-2497CB71017B}" type="presParOf" srcId="{3ADD0141-32E7-4CA7-AF68-318D2B6A81A3}" destId="{A05531AA-AA0E-4D96-86D9-B3D2B21E428D}" srcOrd="0" destOrd="0" presId="urn:microsoft.com/office/officeart/2005/8/layout/vList3#1"/>
    <dgm:cxn modelId="{C8EB2D10-7BCA-4F50-9A5F-F171CF8B0E9F}" type="presParOf" srcId="{3ADD0141-32E7-4CA7-AF68-318D2B6A81A3}" destId="{0DDC0ABE-19E4-4CCC-8663-C8B9F733B1D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06AE98-8524-4390-8344-3D69F2814253}">
      <dsp:nvSpPr>
        <dsp:cNvPr id="0" name=""/>
        <dsp:cNvSpPr/>
      </dsp:nvSpPr>
      <dsp:spPr>
        <a:xfrm>
          <a:off x="0" y="383221"/>
          <a:ext cx="682195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2CAA98-B159-420B-9782-E5E1EFF85396}">
      <dsp:nvSpPr>
        <dsp:cNvPr id="0" name=""/>
        <dsp:cNvSpPr/>
      </dsp:nvSpPr>
      <dsp:spPr>
        <a:xfrm>
          <a:off x="360042" y="33024"/>
          <a:ext cx="5487665" cy="6494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498" tIns="0" rIns="1804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(упражнения для губ и челюстей)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0042" y="33024"/>
        <a:ext cx="5487665" cy="649440"/>
      </dsp:txXfrm>
    </dsp:sp>
    <dsp:sp modelId="{96E863C2-5EBD-4173-B91E-D0B16C62B8E5}">
      <dsp:nvSpPr>
        <dsp:cNvPr id="0" name=""/>
        <dsp:cNvSpPr/>
      </dsp:nvSpPr>
      <dsp:spPr>
        <a:xfrm>
          <a:off x="0" y="1381141"/>
          <a:ext cx="682195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B1F1A-05F6-4AD6-AE97-000EBC1777D7}">
      <dsp:nvSpPr>
        <dsp:cNvPr id="0" name=""/>
        <dsp:cNvSpPr/>
      </dsp:nvSpPr>
      <dsp:spPr>
        <a:xfrm>
          <a:off x="360042" y="1089140"/>
          <a:ext cx="5495449" cy="6494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498" tIns="0" rIns="1804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(статические упражнение для языка)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0042" y="1089140"/>
        <a:ext cx="5495449" cy="649440"/>
      </dsp:txXfrm>
    </dsp:sp>
    <dsp:sp modelId="{0838472A-7762-425C-9DDF-A2AB4D5DDD37}">
      <dsp:nvSpPr>
        <dsp:cNvPr id="0" name=""/>
        <dsp:cNvSpPr/>
      </dsp:nvSpPr>
      <dsp:spPr>
        <a:xfrm>
          <a:off x="0" y="2379062"/>
          <a:ext cx="682195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358399-CA95-4B54-BA69-53B7065393DA}">
      <dsp:nvSpPr>
        <dsp:cNvPr id="0" name=""/>
        <dsp:cNvSpPr/>
      </dsp:nvSpPr>
      <dsp:spPr>
        <a:xfrm>
          <a:off x="360039" y="2016226"/>
          <a:ext cx="5487665" cy="6494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498" tIns="0" rIns="1804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гимнастика 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(динамические упражнения для языка)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0039" y="2016226"/>
        <a:ext cx="5487665" cy="649440"/>
      </dsp:txXfrm>
    </dsp:sp>
    <dsp:sp modelId="{D6C60F63-128B-49FA-8BF7-61CB6F717AFC}">
      <dsp:nvSpPr>
        <dsp:cNvPr id="0" name=""/>
        <dsp:cNvSpPr/>
      </dsp:nvSpPr>
      <dsp:spPr>
        <a:xfrm>
          <a:off x="0" y="3376982"/>
          <a:ext cx="682195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8945A1-C95D-43D8-80FC-83F3A1EDB11C}">
      <dsp:nvSpPr>
        <dsp:cNvPr id="0" name=""/>
        <dsp:cNvSpPr/>
      </dsp:nvSpPr>
      <dsp:spPr>
        <a:xfrm>
          <a:off x="360042" y="3090371"/>
          <a:ext cx="5487713" cy="6494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498" tIns="0" rIns="18049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Артикуляционные сказки</a:t>
          </a:r>
          <a:endParaRPr lang="ru-RU" sz="28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0042" y="3090371"/>
        <a:ext cx="5487713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42F655-E915-4CD8-BCDF-E95E901C8D82}">
      <dsp:nvSpPr>
        <dsp:cNvPr id="0" name=""/>
        <dsp:cNvSpPr/>
      </dsp:nvSpPr>
      <dsp:spPr>
        <a:xfrm>
          <a:off x="791332" y="715934"/>
          <a:ext cx="5698911" cy="5698911"/>
        </a:xfrm>
        <a:prstGeom prst="blockArc">
          <a:avLst>
            <a:gd name="adj1" fmla="val 13112381"/>
            <a:gd name="adj2" fmla="val 16257753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2807E-F5B5-45E9-BE7E-1EAC3DFFEA6B}">
      <dsp:nvSpPr>
        <dsp:cNvPr id="0" name=""/>
        <dsp:cNvSpPr/>
      </dsp:nvSpPr>
      <dsp:spPr>
        <a:xfrm>
          <a:off x="816349" y="684056"/>
          <a:ext cx="5698911" cy="5698911"/>
        </a:xfrm>
        <a:prstGeom prst="blockArc">
          <a:avLst>
            <a:gd name="adj1" fmla="val 10011801"/>
            <a:gd name="adj2" fmla="val 13062519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B8498-9375-48F7-B9B0-859D23F876EA}">
      <dsp:nvSpPr>
        <dsp:cNvPr id="0" name=""/>
        <dsp:cNvSpPr/>
      </dsp:nvSpPr>
      <dsp:spPr>
        <a:xfrm>
          <a:off x="816101" y="682993"/>
          <a:ext cx="5698911" cy="5698911"/>
        </a:xfrm>
        <a:prstGeom prst="blockArc">
          <a:avLst>
            <a:gd name="adj1" fmla="val 6894579"/>
            <a:gd name="adj2" fmla="val 1001045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F9381-BE0C-46BA-AD14-738194AAA4DD}">
      <dsp:nvSpPr>
        <dsp:cNvPr id="0" name=""/>
        <dsp:cNvSpPr/>
      </dsp:nvSpPr>
      <dsp:spPr>
        <a:xfrm>
          <a:off x="865048" y="706303"/>
          <a:ext cx="5698911" cy="5698911"/>
        </a:xfrm>
        <a:prstGeom prst="blockArc">
          <a:avLst>
            <a:gd name="adj1" fmla="val 3890319"/>
            <a:gd name="adj2" fmla="val 696128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7223D-4158-431C-9ADF-6BCD77697D3D}">
      <dsp:nvSpPr>
        <dsp:cNvPr id="0" name=""/>
        <dsp:cNvSpPr/>
      </dsp:nvSpPr>
      <dsp:spPr>
        <a:xfrm>
          <a:off x="840700" y="717884"/>
          <a:ext cx="5698911" cy="5698911"/>
        </a:xfrm>
        <a:prstGeom prst="blockArc">
          <a:avLst>
            <a:gd name="adj1" fmla="val 771429"/>
            <a:gd name="adj2" fmla="val 3857143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75E60-38CC-4204-88CB-0B93E6C2F5B0}">
      <dsp:nvSpPr>
        <dsp:cNvPr id="0" name=""/>
        <dsp:cNvSpPr/>
      </dsp:nvSpPr>
      <dsp:spPr>
        <a:xfrm>
          <a:off x="840700" y="717884"/>
          <a:ext cx="5698911" cy="5698911"/>
        </a:xfrm>
        <a:prstGeom prst="blockArc">
          <a:avLst>
            <a:gd name="adj1" fmla="val 19285714"/>
            <a:gd name="adj2" fmla="val 771429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EB470-308C-44C1-A5A1-78CCC02861BF}">
      <dsp:nvSpPr>
        <dsp:cNvPr id="0" name=""/>
        <dsp:cNvSpPr/>
      </dsp:nvSpPr>
      <dsp:spPr>
        <a:xfrm>
          <a:off x="839459" y="716328"/>
          <a:ext cx="5698911" cy="5698911"/>
        </a:xfrm>
        <a:prstGeom prst="blockArc">
          <a:avLst>
            <a:gd name="adj1" fmla="val 16198531"/>
            <a:gd name="adj2" fmla="val 19288163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3D9456-E4B4-424F-A1F6-658CE97E4A8D}">
      <dsp:nvSpPr>
        <dsp:cNvPr id="0" name=""/>
        <dsp:cNvSpPr/>
      </dsp:nvSpPr>
      <dsp:spPr>
        <a:xfrm>
          <a:off x="2587433" y="2464618"/>
          <a:ext cx="2205444" cy="22054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2587433" y="2464618"/>
        <a:ext cx="2205444" cy="2205444"/>
      </dsp:txXfrm>
    </dsp:sp>
    <dsp:sp modelId="{052AA121-5240-4DF8-89F0-4EDFBF506584}">
      <dsp:nvSpPr>
        <dsp:cNvPr id="0" name=""/>
        <dsp:cNvSpPr/>
      </dsp:nvSpPr>
      <dsp:spPr>
        <a:xfrm>
          <a:off x="2915816" y="0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2915816" y="0"/>
        <a:ext cx="1543811" cy="1543811"/>
      </dsp:txXfrm>
    </dsp:sp>
    <dsp:sp modelId="{6923A3AA-5619-444F-B312-726B20884714}">
      <dsp:nvSpPr>
        <dsp:cNvPr id="0" name=""/>
        <dsp:cNvSpPr/>
      </dsp:nvSpPr>
      <dsp:spPr>
        <a:xfrm>
          <a:off x="5102592" y="1053479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102592" y="1053479"/>
        <a:ext cx="1543811" cy="1543811"/>
      </dsp:txXfrm>
    </dsp:sp>
    <dsp:sp modelId="{9C26BEC1-01E4-47D7-AC06-E0ED26E6916A}">
      <dsp:nvSpPr>
        <dsp:cNvPr id="0" name=""/>
        <dsp:cNvSpPr/>
      </dsp:nvSpPr>
      <dsp:spPr>
        <a:xfrm>
          <a:off x="5642080" y="3417131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642080" y="3417131"/>
        <a:ext cx="1543811" cy="1543811"/>
      </dsp:txXfrm>
    </dsp:sp>
    <dsp:sp modelId="{D3729756-734D-411B-8F96-80C386C3F1DD}">
      <dsp:nvSpPr>
        <dsp:cNvPr id="0" name=""/>
        <dsp:cNvSpPr/>
      </dsp:nvSpPr>
      <dsp:spPr>
        <a:xfrm>
          <a:off x="4130468" y="531263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4130468" y="5312632"/>
        <a:ext cx="1543811" cy="1543811"/>
      </dsp:txXfrm>
    </dsp:sp>
    <dsp:sp modelId="{4E4A8550-DBC4-4D5C-83C6-7DB2F142F19F}">
      <dsp:nvSpPr>
        <dsp:cNvPr id="0" name=""/>
        <dsp:cNvSpPr/>
      </dsp:nvSpPr>
      <dsp:spPr>
        <a:xfrm>
          <a:off x="1716901" y="5294516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1716901" y="5294516"/>
        <a:ext cx="1543811" cy="1543811"/>
      </dsp:txXfrm>
    </dsp:sp>
    <dsp:sp modelId="{9AD1D6B8-F22C-40BA-B258-4DB0B423EA64}">
      <dsp:nvSpPr>
        <dsp:cNvPr id="0" name=""/>
        <dsp:cNvSpPr/>
      </dsp:nvSpPr>
      <dsp:spPr>
        <a:xfrm>
          <a:off x="173134" y="339658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173134" y="3396582"/>
        <a:ext cx="1543811" cy="1543811"/>
      </dsp:txXfrm>
    </dsp:sp>
    <dsp:sp modelId="{406E9B81-58BD-4DEE-9CA0-F73F27677612}">
      <dsp:nvSpPr>
        <dsp:cNvPr id="0" name=""/>
        <dsp:cNvSpPr/>
      </dsp:nvSpPr>
      <dsp:spPr>
        <a:xfrm>
          <a:off x="683575" y="1052739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683575" y="1052739"/>
        <a:ext cx="1543811" cy="15438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42F655-E915-4CD8-BCDF-E95E901C8D82}">
      <dsp:nvSpPr>
        <dsp:cNvPr id="0" name=""/>
        <dsp:cNvSpPr/>
      </dsp:nvSpPr>
      <dsp:spPr>
        <a:xfrm>
          <a:off x="791255" y="716030"/>
          <a:ext cx="5698911" cy="5698911"/>
        </a:xfrm>
        <a:prstGeom prst="blockArc">
          <a:avLst>
            <a:gd name="adj1" fmla="val 13112533"/>
            <a:gd name="adj2" fmla="val 16250186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2807E-F5B5-45E9-BE7E-1EAC3DFFEA6B}">
      <dsp:nvSpPr>
        <dsp:cNvPr id="0" name=""/>
        <dsp:cNvSpPr/>
      </dsp:nvSpPr>
      <dsp:spPr>
        <a:xfrm>
          <a:off x="816349" y="684056"/>
          <a:ext cx="5698911" cy="5698911"/>
        </a:xfrm>
        <a:prstGeom prst="blockArc">
          <a:avLst>
            <a:gd name="adj1" fmla="val 10011801"/>
            <a:gd name="adj2" fmla="val 13062519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B8498-9375-48F7-B9B0-859D23F876EA}">
      <dsp:nvSpPr>
        <dsp:cNvPr id="0" name=""/>
        <dsp:cNvSpPr/>
      </dsp:nvSpPr>
      <dsp:spPr>
        <a:xfrm>
          <a:off x="816101" y="682993"/>
          <a:ext cx="5698911" cy="5698911"/>
        </a:xfrm>
        <a:prstGeom prst="blockArc">
          <a:avLst>
            <a:gd name="adj1" fmla="val 6894579"/>
            <a:gd name="adj2" fmla="val 1001045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F9381-BE0C-46BA-AD14-738194AAA4DD}">
      <dsp:nvSpPr>
        <dsp:cNvPr id="0" name=""/>
        <dsp:cNvSpPr/>
      </dsp:nvSpPr>
      <dsp:spPr>
        <a:xfrm>
          <a:off x="865048" y="706303"/>
          <a:ext cx="5698911" cy="5698911"/>
        </a:xfrm>
        <a:prstGeom prst="blockArc">
          <a:avLst>
            <a:gd name="adj1" fmla="val 3890319"/>
            <a:gd name="adj2" fmla="val 696128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7223D-4158-431C-9ADF-6BCD77697D3D}">
      <dsp:nvSpPr>
        <dsp:cNvPr id="0" name=""/>
        <dsp:cNvSpPr/>
      </dsp:nvSpPr>
      <dsp:spPr>
        <a:xfrm>
          <a:off x="840700" y="717884"/>
          <a:ext cx="5698911" cy="5698911"/>
        </a:xfrm>
        <a:prstGeom prst="blockArc">
          <a:avLst>
            <a:gd name="adj1" fmla="val 771429"/>
            <a:gd name="adj2" fmla="val 3857143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75E60-38CC-4204-88CB-0B93E6C2F5B0}">
      <dsp:nvSpPr>
        <dsp:cNvPr id="0" name=""/>
        <dsp:cNvSpPr/>
      </dsp:nvSpPr>
      <dsp:spPr>
        <a:xfrm>
          <a:off x="835079" y="743045"/>
          <a:ext cx="5698911" cy="5698911"/>
        </a:xfrm>
        <a:prstGeom prst="blockArc">
          <a:avLst>
            <a:gd name="adj1" fmla="val 19244744"/>
            <a:gd name="adj2" fmla="val 739706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EB470-308C-44C1-A5A1-78CCC02861BF}">
      <dsp:nvSpPr>
        <dsp:cNvPr id="0" name=""/>
        <dsp:cNvSpPr/>
      </dsp:nvSpPr>
      <dsp:spPr>
        <a:xfrm>
          <a:off x="813470" y="716266"/>
          <a:ext cx="5698911" cy="5698911"/>
        </a:xfrm>
        <a:prstGeom prst="blockArc">
          <a:avLst>
            <a:gd name="adj1" fmla="val 16222850"/>
            <a:gd name="adj2" fmla="val 19287085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3D9456-E4B4-424F-A1F6-658CE97E4A8D}">
      <dsp:nvSpPr>
        <dsp:cNvPr id="0" name=""/>
        <dsp:cNvSpPr/>
      </dsp:nvSpPr>
      <dsp:spPr>
        <a:xfrm>
          <a:off x="2587433" y="2464618"/>
          <a:ext cx="2205444" cy="22054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2587433" y="2464618"/>
        <a:ext cx="2205444" cy="2205444"/>
      </dsp:txXfrm>
    </dsp:sp>
    <dsp:sp modelId="{052AA121-5240-4DF8-89F0-4EDFBF506584}">
      <dsp:nvSpPr>
        <dsp:cNvPr id="0" name=""/>
        <dsp:cNvSpPr/>
      </dsp:nvSpPr>
      <dsp:spPr>
        <a:xfrm>
          <a:off x="2909590" y="0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2909590" y="0"/>
        <a:ext cx="1543811" cy="1543811"/>
      </dsp:txXfrm>
    </dsp:sp>
    <dsp:sp modelId="{6923A3AA-5619-444F-B312-726B20884714}">
      <dsp:nvSpPr>
        <dsp:cNvPr id="0" name=""/>
        <dsp:cNvSpPr/>
      </dsp:nvSpPr>
      <dsp:spPr>
        <a:xfrm>
          <a:off x="5076057" y="1052733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5076057" y="1052733"/>
        <a:ext cx="1543811" cy="1543811"/>
      </dsp:txXfrm>
    </dsp:sp>
    <dsp:sp modelId="{9C26BEC1-01E4-47D7-AC06-E0ED26E6916A}">
      <dsp:nvSpPr>
        <dsp:cNvPr id="0" name=""/>
        <dsp:cNvSpPr/>
      </dsp:nvSpPr>
      <dsp:spPr>
        <a:xfrm>
          <a:off x="5642080" y="3417131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5642080" y="3417131"/>
        <a:ext cx="1543811" cy="1543811"/>
      </dsp:txXfrm>
    </dsp:sp>
    <dsp:sp modelId="{D3729756-734D-411B-8F96-80C386C3F1DD}">
      <dsp:nvSpPr>
        <dsp:cNvPr id="0" name=""/>
        <dsp:cNvSpPr/>
      </dsp:nvSpPr>
      <dsp:spPr>
        <a:xfrm>
          <a:off x="4130468" y="531263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4130468" y="5312632"/>
        <a:ext cx="1543811" cy="1543811"/>
      </dsp:txXfrm>
    </dsp:sp>
    <dsp:sp modelId="{4E4A8550-DBC4-4D5C-83C6-7DB2F142F19F}">
      <dsp:nvSpPr>
        <dsp:cNvPr id="0" name=""/>
        <dsp:cNvSpPr/>
      </dsp:nvSpPr>
      <dsp:spPr>
        <a:xfrm>
          <a:off x="1716901" y="5294516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1716901" y="5294516"/>
        <a:ext cx="1543811" cy="1543811"/>
      </dsp:txXfrm>
    </dsp:sp>
    <dsp:sp modelId="{9AD1D6B8-F22C-40BA-B258-4DB0B423EA64}">
      <dsp:nvSpPr>
        <dsp:cNvPr id="0" name=""/>
        <dsp:cNvSpPr/>
      </dsp:nvSpPr>
      <dsp:spPr>
        <a:xfrm>
          <a:off x="173134" y="339658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173134" y="3396582"/>
        <a:ext cx="1543811" cy="1543811"/>
      </dsp:txXfrm>
    </dsp:sp>
    <dsp:sp modelId="{406E9B81-58BD-4DEE-9CA0-F73F27677612}">
      <dsp:nvSpPr>
        <dsp:cNvPr id="0" name=""/>
        <dsp:cNvSpPr/>
      </dsp:nvSpPr>
      <dsp:spPr>
        <a:xfrm>
          <a:off x="683575" y="1052739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683575" y="1052739"/>
        <a:ext cx="1543811" cy="154381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42F655-E915-4CD8-BCDF-E95E901C8D82}">
      <dsp:nvSpPr>
        <dsp:cNvPr id="0" name=""/>
        <dsp:cNvSpPr/>
      </dsp:nvSpPr>
      <dsp:spPr>
        <a:xfrm>
          <a:off x="791255" y="716030"/>
          <a:ext cx="5698911" cy="5698911"/>
        </a:xfrm>
        <a:prstGeom prst="blockArc">
          <a:avLst>
            <a:gd name="adj1" fmla="val 13112533"/>
            <a:gd name="adj2" fmla="val 16250186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2807E-F5B5-45E9-BE7E-1EAC3DFFEA6B}">
      <dsp:nvSpPr>
        <dsp:cNvPr id="0" name=""/>
        <dsp:cNvSpPr/>
      </dsp:nvSpPr>
      <dsp:spPr>
        <a:xfrm>
          <a:off x="816349" y="684056"/>
          <a:ext cx="5698911" cy="5698911"/>
        </a:xfrm>
        <a:prstGeom prst="blockArc">
          <a:avLst>
            <a:gd name="adj1" fmla="val 10011801"/>
            <a:gd name="adj2" fmla="val 13062519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B8498-9375-48F7-B9B0-859D23F876EA}">
      <dsp:nvSpPr>
        <dsp:cNvPr id="0" name=""/>
        <dsp:cNvSpPr/>
      </dsp:nvSpPr>
      <dsp:spPr>
        <a:xfrm>
          <a:off x="816101" y="682993"/>
          <a:ext cx="5698911" cy="5698911"/>
        </a:xfrm>
        <a:prstGeom prst="blockArc">
          <a:avLst>
            <a:gd name="adj1" fmla="val 6894579"/>
            <a:gd name="adj2" fmla="val 1001045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F9381-BE0C-46BA-AD14-738194AAA4DD}">
      <dsp:nvSpPr>
        <dsp:cNvPr id="0" name=""/>
        <dsp:cNvSpPr/>
      </dsp:nvSpPr>
      <dsp:spPr>
        <a:xfrm>
          <a:off x="865048" y="706303"/>
          <a:ext cx="5698911" cy="5698911"/>
        </a:xfrm>
        <a:prstGeom prst="blockArc">
          <a:avLst>
            <a:gd name="adj1" fmla="val 3890319"/>
            <a:gd name="adj2" fmla="val 696128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7223D-4158-431C-9ADF-6BCD77697D3D}">
      <dsp:nvSpPr>
        <dsp:cNvPr id="0" name=""/>
        <dsp:cNvSpPr/>
      </dsp:nvSpPr>
      <dsp:spPr>
        <a:xfrm>
          <a:off x="840700" y="717884"/>
          <a:ext cx="5698911" cy="5698911"/>
        </a:xfrm>
        <a:prstGeom prst="blockArc">
          <a:avLst>
            <a:gd name="adj1" fmla="val 771429"/>
            <a:gd name="adj2" fmla="val 3857143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75E60-38CC-4204-88CB-0B93E6C2F5B0}">
      <dsp:nvSpPr>
        <dsp:cNvPr id="0" name=""/>
        <dsp:cNvSpPr/>
      </dsp:nvSpPr>
      <dsp:spPr>
        <a:xfrm>
          <a:off x="840700" y="717884"/>
          <a:ext cx="5698911" cy="5698911"/>
        </a:xfrm>
        <a:prstGeom prst="blockArc">
          <a:avLst>
            <a:gd name="adj1" fmla="val 19285714"/>
            <a:gd name="adj2" fmla="val 771429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EB470-308C-44C1-A5A1-78CCC02861BF}">
      <dsp:nvSpPr>
        <dsp:cNvPr id="0" name=""/>
        <dsp:cNvSpPr/>
      </dsp:nvSpPr>
      <dsp:spPr>
        <a:xfrm>
          <a:off x="839452" y="716318"/>
          <a:ext cx="5698911" cy="5698911"/>
        </a:xfrm>
        <a:prstGeom prst="blockArc">
          <a:avLst>
            <a:gd name="adj1" fmla="val 16190880"/>
            <a:gd name="adj2" fmla="val 19288178"/>
            <a:gd name="adj3" fmla="val 390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3D9456-E4B4-424F-A1F6-658CE97E4A8D}">
      <dsp:nvSpPr>
        <dsp:cNvPr id="0" name=""/>
        <dsp:cNvSpPr/>
      </dsp:nvSpPr>
      <dsp:spPr>
        <a:xfrm>
          <a:off x="2587433" y="2464618"/>
          <a:ext cx="2205444" cy="22054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2587433" y="2464618"/>
        <a:ext cx="2205444" cy="2205444"/>
      </dsp:txXfrm>
    </dsp:sp>
    <dsp:sp modelId="{052AA121-5240-4DF8-89F0-4EDFBF506584}">
      <dsp:nvSpPr>
        <dsp:cNvPr id="0" name=""/>
        <dsp:cNvSpPr/>
      </dsp:nvSpPr>
      <dsp:spPr>
        <a:xfrm>
          <a:off x="2909590" y="0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2909590" y="0"/>
        <a:ext cx="1543811" cy="1543811"/>
      </dsp:txXfrm>
    </dsp:sp>
    <dsp:sp modelId="{6923A3AA-5619-444F-B312-726B20884714}">
      <dsp:nvSpPr>
        <dsp:cNvPr id="0" name=""/>
        <dsp:cNvSpPr/>
      </dsp:nvSpPr>
      <dsp:spPr>
        <a:xfrm>
          <a:off x="5102592" y="1053479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5102592" y="1053479"/>
        <a:ext cx="1543811" cy="1543811"/>
      </dsp:txXfrm>
    </dsp:sp>
    <dsp:sp modelId="{9C26BEC1-01E4-47D7-AC06-E0ED26E6916A}">
      <dsp:nvSpPr>
        <dsp:cNvPr id="0" name=""/>
        <dsp:cNvSpPr/>
      </dsp:nvSpPr>
      <dsp:spPr>
        <a:xfrm>
          <a:off x="5642080" y="3417131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5642080" y="3417131"/>
        <a:ext cx="1543811" cy="1543811"/>
      </dsp:txXfrm>
    </dsp:sp>
    <dsp:sp modelId="{D3729756-734D-411B-8F96-80C386C3F1DD}">
      <dsp:nvSpPr>
        <dsp:cNvPr id="0" name=""/>
        <dsp:cNvSpPr/>
      </dsp:nvSpPr>
      <dsp:spPr>
        <a:xfrm>
          <a:off x="4130468" y="531263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4130468" y="5312632"/>
        <a:ext cx="1543811" cy="1543811"/>
      </dsp:txXfrm>
    </dsp:sp>
    <dsp:sp modelId="{4E4A8550-DBC4-4D5C-83C6-7DB2F142F19F}">
      <dsp:nvSpPr>
        <dsp:cNvPr id="0" name=""/>
        <dsp:cNvSpPr/>
      </dsp:nvSpPr>
      <dsp:spPr>
        <a:xfrm>
          <a:off x="1716901" y="5294516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</a:t>
          </a:r>
          <a:endParaRPr lang="ru-RU" sz="5100" kern="1200" dirty="0"/>
        </a:p>
      </dsp:txBody>
      <dsp:txXfrm>
        <a:off x="1716901" y="5294516"/>
        <a:ext cx="1543811" cy="1543811"/>
      </dsp:txXfrm>
    </dsp:sp>
    <dsp:sp modelId="{9AD1D6B8-F22C-40BA-B258-4DB0B423EA64}">
      <dsp:nvSpPr>
        <dsp:cNvPr id="0" name=""/>
        <dsp:cNvSpPr/>
      </dsp:nvSpPr>
      <dsp:spPr>
        <a:xfrm>
          <a:off x="173134" y="3396582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173134" y="3396582"/>
        <a:ext cx="1543811" cy="1543811"/>
      </dsp:txXfrm>
    </dsp:sp>
    <dsp:sp modelId="{406E9B81-58BD-4DEE-9CA0-F73F27677612}">
      <dsp:nvSpPr>
        <dsp:cNvPr id="0" name=""/>
        <dsp:cNvSpPr/>
      </dsp:nvSpPr>
      <dsp:spPr>
        <a:xfrm>
          <a:off x="683575" y="1052739"/>
          <a:ext cx="1543811" cy="15438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683575" y="1052739"/>
        <a:ext cx="1543811" cy="154381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3D4A97-92CB-426C-99B7-18CF37647D98}">
      <dsp:nvSpPr>
        <dsp:cNvPr id="0" name=""/>
        <dsp:cNvSpPr/>
      </dsp:nvSpPr>
      <dsp:spPr>
        <a:xfrm rot="10800000">
          <a:off x="504059" y="2376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«Утро с котиком </a:t>
          </a:r>
          <a:r>
            <a:rPr lang="ru-RU" sz="2000" b="1" kern="1200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Музиком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» (</a:t>
          </a:r>
          <a:r>
            <a:rPr lang="ru-RU" sz="2000" b="1" kern="1200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О.Н.Арсеневская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59" y="2376"/>
        <a:ext cx="7812352" cy="541772"/>
      </dsp:txXfrm>
    </dsp:sp>
    <dsp:sp modelId="{1F320E56-58E6-4A5B-AFF6-66CB7E89DC14}">
      <dsp:nvSpPr>
        <dsp:cNvPr id="0" name=""/>
        <dsp:cNvSpPr/>
      </dsp:nvSpPr>
      <dsp:spPr>
        <a:xfrm>
          <a:off x="467544" y="3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87F04-E47A-43EE-B3B1-97F41EEAAA04}">
      <dsp:nvSpPr>
        <dsp:cNvPr id="0" name=""/>
        <dsp:cNvSpPr/>
      </dsp:nvSpPr>
      <dsp:spPr>
        <a:xfrm rot="10800000">
          <a:off x="504059" y="705871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(</a:t>
          </a:r>
          <a:r>
            <a:rPr lang="ru-RU" sz="2000" b="1" i="0" kern="1200" dirty="0" err="1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Т.В.Мецлер</a:t>
          </a:r>
          <a:r>
            <a:rPr lang="ru-RU" sz="2000" b="1" i="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b="1" i="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59" y="705871"/>
        <a:ext cx="7812352" cy="541772"/>
      </dsp:txXfrm>
    </dsp:sp>
    <dsp:sp modelId="{639D5A66-F9E4-4278-B307-46E6C08D3857}">
      <dsp:nvSpPr>
        <dsp:cNvPr id="0" name=""/>
        <dsp:cNvSpPr/>
      </dsp:nvSpPr>
      <dsp:spPr>
        <a:xfrm>
          <a:off x="467544" y="720082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E61A51-9904-4FD3-A715-43235B5458A8}">
      <dsp:nvSpPr>
        <dsp:cNvPr id="0" name=""/>
        <dsp:cNvSpPr/>
      </dsp:nvSpPr>
      <dsp:spPr>
        <a:xfrm rot="10800000">
          <a:off x="504059" y="1409366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«Планета» (Н.А.Лукина)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59" y="1409366"/>
        <a:ext cx="7812352" cy="541772"/>
      </dsp:txXfrm>
    </dsp:sp>
    <dsp:sp modelId="{53220474-EEB3-4D93-A005-B3ACDB2BCBC2}">
      <dsp:nvSpPr>
        <dsp:cNvPr id="0" name=""/>
        <dsp:cNvSpPr/>
      </dsp:nvSpPr>
      <dsp:spPr>
        <a:xfrm>
          <a:off x="467544" y="1368153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1C0B0-1CFC-4B2B-A9E3-D5F7D4CFA7D5}">
      <dsp:nvSpPr>
        <dsp:cNvPr id="0" name=""/>
        <dsp:cNvSpPr/>
      </dsp:nvSpPr>
      <dsp:spPr>
        <a:xfrm rot="10800000">
          <a:off x="504059" y="2112861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«Ленивый котенок» (Н.А.Лукина)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59" y="2112861"/>
        <a:ext cx="7812352" cy="541772"/>
      </dsp:txXfrm>
    </dsp:sp>
    <dsp:sp modelId="{37D833B0-AD3C-491B-8AA5-A593B151766C}">
      <dsp:nvSpPr>
        <dsp:cNvPr id="0" name=""/>
        <dsp:cNvSpPr/>
      </dsp:nvSpPr>
      <dsp:spPr>
        <a:xfrm>
          <a:off x="467544" y="2088232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B2F166-4EAA-483B-A7D2-347FC637F223}">
      <dsp:nvSpPr>
        <dsp:cNvPr id="0" name=""/>
        <dsp:cNvSpPr/>
      </dsp:nvSpPr>
      <dsp:spPr>
        <a:xfrm rot="10800000">
          <a:off x="539546" y="2797562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«Волк и три поросенка (Н.А.Лукина) 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39546" y="2797562"/>
        <a:ext cx="7812352" cy="541772"/>
      </dsp:txXfrm>
    </dsp:sp>
    <dsp:sp modelId="{6E620F9F-F6D2-428D-BA95-CA296557EA69}">
      <dsp:nvSpPr>
        <dsp:cNvPr id="0" name=""/>
        <dsp:cNvSpPr/>
      </dsp:nvSpPr>
      <dsp:spPr>
        <a:xfrm>
          <a:off x="467544" y="2808311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DC0ABE-19E4-4CCC-8663-C8B9F733B1D7}">
      <dsp:nvSpPr>
        <dsp:cNvPr id="0" name=""/>
        <dsp:cNvSpPr/>
      </dsp:nvSpPr>
      <dsp:spPr>
        <a:xfrm rot="10800000">
          <a:off x="504059" y="3519851"/>
          <a:ext cx="7812352" cy="541772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906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Артикуляционная сказка «Невоспитанный мышонок» (Т.В.Рожкова)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04059" y="3519851"/>
        <a:ext cx="7812352" cy="541772"/>
      </dsp:txXfrm>
    </dsp:sp>
    <dsp:sp modelId="{A05531AA-AA0E-4D96-86D9-B3D2B21E428D}">
      <dsp:nvSpPr>
        <dsp:cNvPr id="0" name=""/>
        <dsp:cNvSpPr/>
      </dsp:nvSpPr>
      <dsp:spPr>
        <a:xfrm>
          <a:off x="467544" y="3522227"/>
          <a:ext cx="541772" cy="5417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4A939-B4D6-4528-828B-5B2AA06B59AF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EB110-3C7F-40A6-8721-16A86CBFF8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898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EB110-3C7F-40A6-8721-16A86CBFF8D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124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296E-B3A0-4CF5-BD16-AC0F61B680C9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A3D9-8896-4E72-AC5D-1F556CA928DC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4CAFD-8025-4393-88F2-8C907A520D88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509E6-FDA0-4B74-8FAA-7F9DF10A03AA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9B7E5-9A44-4126-83BD-318603360578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BC78C-87E1-42B3-9B57-C12A5E7B1C2F}" type="datetime1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741EF-90C0-4376-8772-CAAE99704D62}" type="datetime1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6EFD8-446C-475C-8652-4B85086C9318}" type="datetime1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0E7A4-C069-43B2-A487-21BF0A25EAD6}" type="datetime1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00A3-8BC8-4AFC-BBBA-5559F4D6FC22}" type="datetime1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8C61A-FA7A-41EE-B694-98183B10D1C8}" type="datetime1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73FA3E-7AAA-4A06-A3E8-7ABD47AEE999}" type="datetime1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Давыдова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4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5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27.xml"/><Relationship Id="rId5" Type="http://schemas.openxmlformats.org/officeDocument/2006/relationships/diagramColors" Target="../diagrams/colors1.xml"/><Relationship Id="rId10" Type="http://schemas.openxmlformats.org/officeDocument/2006/relationships/slide" Target="slide5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6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7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8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9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40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41.jpe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42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2.xml"/><Relationship Id="rId3" Type="http://schemas.openxmlformats.org/officeDocument/2006/relationships/diagramLayout" Target="../diagrams/layout5.xml"/><Relationship Id="rId7" Type="http://schemas.openxmlformats.org/officeDocument/2006/relationships/slide" Target="slide28.xml"/><Relationship Id="rId12" Type="http://schemas.openxmlformats.org/officeDocument/2006/relationships/slide" Target="slide34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33.xml"/><Relationship Id="rId5" Type="http://schemas.openxmlformats.org/officeDocument/2006/relationships/diagramColors" Target="../diagrams/colors5.xml"/><Relationship Id="rId10" Type="http://schemas.openxmlformats.org/officeDocument/2006/relationships/slide" Target="slide32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3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7.xml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slide" Target="slide7.xml"/><Relationship Id="rId3" Type="http://schemas.openxmlformats.org/officeDocument/2006/relationships/diagramData" Target="../diagrams/data2.xml"/><Relationship Id="rId21" Type="http://schemas.openxmlformats.org/officeDocument/2006/relationships/slide" Target="slide10.xml"/><Relationship Id="rId7" Type="http://schemas.microsoft.com/office/2007/relationships/diagramDrawing" Target="../diagrams/drawing2.xml"/><Relationship Id="rId12" Type="http://schemas.openxmlformats.org/officeDocument/2006/relationships/image" Target="../media/image8.jpeg"/><Relationship Id="rId17" Type="http://schemas.openxmlformats.org/officeDocument/2006/relationships/slide" Target="slide6.xml"/><Relationship Id="rId2" Type="http://schemas.openxmlformats.org/officeDocument/2006/relationships/image" Target="../media/image4.png"/><Relationship Id="rId16" Type="http://schemas.openxmlformats.org/officeDocument/2006/relationships/slide" Target="slide2.xml"/><Relationship Id="rId20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1.jpeg"/><Relationship Id="rId23" Type="http://schemas.openxmlformats.org/officeDocument/2006/relationships/slide" Target="slide12.xml"/><Relationship Id="rId10" Type="http://schemas.openxmlformats.org/officeDocument/2006/relationships/image" Target="../media/image6.png"/><Relationship Id="rId19" Type="http://schemas.openxmlformats.org/officeDocument/2006/relationships/slide" Target="slide8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slide" Target="slide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jpeg"/><Relationship Id="rId18" Type="http://schemas.openxmlformats.org/officeDocument/2006/relationships/slide" Target="slide14.xml"/><Relationship Id="rId3" Type="http://schemas.openxmlformats.org/officeDocument/2006/relationships/diagramData" Target="../diagrams/data3.xml"/><Relationship Id="rId21" Type="http://schemas.openxmlformats.org/officeDocument/2006/relationships/slide" Target="slide17.xml"/><Relationship Id="rId7" Type="http://schemas.microsoft.com/office/2007/relationships/diagramDrawing" Target="../diagrams/drawing3.xml"/><Relationship Id="rId12" Type="http://schemas.openxmlformats.org/officeDocument/2006/relationships/image" Target="../media/image14.png"/><Relationship Id="rId17" Type="http://schemas.openxmlformats.org/officeDocument/2006/relationships/slide" Target="slide13.xml"/><Relationship Id="rId2" Type="http://schemas.openxmlformats.org/officeDocument/2006/relationships/image" Target="../media/image4.png"/><Relationship Id="rId16" Type="http://schemas.openxmlformats.org/officeDocument/2006/relationships/image" Target="../media/image18.jpeg"/><Relationship Id="rId20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17.jpeg"/><Relationship Id="rId23" Type="http://schemas.openxmlformats.org/officeDocument/2006/relationships/slide" Target="slide19.xml"/><Relationship Id="rId10" Type="http://schemas.openxmlformats.org/officeDocument/2006/relationships/image" Target="../media/image12.png"/><Relationship Id="rId19" Type="http://schemas.openxmlformats.org/officeDocument/2006/relationships/slide" Target="slide15.xml"/><Relationship Id="rId4" Type="http://schemas.openxmlformats.org/officeDocument/2006/relationships/diagramLayout" Target="../diagrams/layout3.xml"/><Relationship Id="rId9" Type="http://schemas.openxmlformats.org/officeDocument/2006/relationships/slide" Target="slide2.xml"/><Relationship Id="rId14" Type="http://schemas.openxmlformats.org/officeDocument/2006/relationships/image" Target="../media/image16.jpeg"/><Relationship Id="rId22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2.png"/><Relationship Id="rId18" Type="http://schemas.openxmlformats.org/officeDocument/2006/relationships/slide" Target="slide21.xml"/><Relationship Id="rId3" Type="http://schemas.openxmlformats.org/officeDocument/2006/relationships/diagramData" Target="../diagrams/data4.xml"/><Relationship Id="rId21" Type="http://schemas.openxmlformats.org/officeDocument/2006/relationships/slide" Target="slide24.xml"/><Relationship Id="rId7" Type="http://schemas.microsoft.com/office/2007/relationships/diagramDrawing" Target="../diagrams/drawing4.xml"/><Relationship Id="rId12" Type="http://schemas.openxmlformats.org/officeDocument/2006/relationships/image" Target="../media/image21.png"/><Relationship Id="rId17" Type="http://schemas.openxmlformats.org/officeDocument/2006/relationships/slide" Target="slide20.xml"/><Relationship Id="rId2" Type="http://schemas.openxmlformats.org/officeDocument/2006/relationships/image" Target="../media/image4.png"/><Relationship Id="rId16" Type="http://schemas.openxmlformats.org/officeDocument/2006/relationships/image" Target="../media/image25.png"/><Relationship Id="rId20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20.pn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24.png"/><Relationship Id="rId23" Type="http://schemas.openxmlformats.org/officeDocument/2006/relationships/slide" Target="slide26.xml"/><Relationship Id="rId10" Type="http://schemas.openxmlformats.org/officeDocument/2006/relationships/image" Target="../media/image19.png"/><Relationship Id="rId19" Type="http://schemas.openxmlformats.org/officeDocument/2006/relationships/slide" Target="slide22.xml"/><Relationship Id="rId4" Type="http://schemas.openxmlformats.org/officeDocument/2006/relationships/diagramLayout" Target="../diagrams/layout4.xml"/><Relationship Id="rId9" Type="http://schemas.openxmlformats.org/officeDocument/2006/relationships/slide" Target="slide2.xml"/><Relationship Id="rId14" Type="http://schemas.openxmlformats.org/officeDocument/2006/relationships/image" Target="../media/image23.png"/><Relationship Id="rId22" Type="http://schemas.openxmlformats.org/officeDocument/2006/relationships/slide" Target="slide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15616" y="4581128"/>
            <a:ext cx="7772400" cy="147002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игра-тренинг                         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формированию правильного артикуляционного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уклада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-1752600"/>
            <a:ext cx="7232848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429000"/>
            <a:ext cx="7180364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«Игры с весёлым язычком»</a:t>
            </a:r>
            <a:endParaRPr lang="ru-RU" sz="43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32656"/>
            <a:ext cx="5436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детский сад № 35 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 Санкт-Петербурга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51571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  <a:b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Давыдова Татьяна Николаевна</a:t>
            </a:r>
            <a:b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2031149" cy="201622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005064"/>
            <a:ext cx="1123840" cy="206759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548680"/>
            <a:ext cx="2160240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059832" y="3501008"/>
            <a:ext cx="250202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«Шарик»</a:t>
            </a:r>
          </a:p>
          <a:p>
            <a:pPr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Надуть щеки</a:t>
            </a:r>
          </a:p>
          <a:p>
            <a:pPr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Сдуть щеки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зад 11">
            <a:hlinkClick r:id="rId6" action="ppaction://hlinksldjump" highlightClick="1"/>
          </p:cNvPr>
          <p:cNvSpPr/>
          <p:nvPr/>
        </p:nvSpPr>
        <p:spPr>
          <a:xfrm>
            <a:off x="8100392" y="5805264"/>
            <a:ext cx="826392" cy="75438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http://i.allday.ru/17/3b/83/1343935622_4.jpg"/>
          <p:cNvPicPr>
            <a:picLocks noChangeAspect="1" noChangeArrowheads="1"/>
          </p:cNvPicPr>
          <p:nvPr/>
        </p:nvPicPr>
        <p:blipFill>
          <a:blip r:embed="rId3" cstate="print"/>
          <a:srcRect l="2488" r="3769" b="30198"/>
          <a:stretch>
            <a:fillRect/>
          </a:stretch>
        </p:blipFill>
        <p:spPr bwMode="auto">
          <a:xfrm>
            <a:off x="539553" y="620688"/>
            <a:ext cx="1872208" cy="187220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005064"/>
            <a:ext cx="1123840" cy="2067595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620688"/>
            <a:ext cx="2051393" cy="187220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67744" y="321297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«Орешки»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Рот закрыт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 языка с напряжением поочередно упирается в щеки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щеках образуются твердые шарики- «орешки»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зад 10">
            <a:hlinkClick r:id="rId6" action="ppaction://hlinksldjump" highlightClick="1"/>
          </p:cNvPr>
          <p:cNvSpPr/>
          <p:nvPr/>
        </p:nvSpPr>
        <p:spPr>
          <a:xfrm>
            <a:off x="8100392" y="5805264"/>
            <a:ext cx="754384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8" descr="http://images.vector-images.com/clp2/213035/clp86663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080"/>
          <a:stretch>
            <a:fillRect/>
          </a:stretch>
        </p:blipFill>
        <p:spPr bwMode="auto">
          <a:xfrm>
            <a:off x="539552" y="548680"/>
            <a:ext cx="2171317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789040"/>
            <a:ext cx="1123840" cy="20675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3429000"/>
            <a:ext cx="336361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«Кролик»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Зубы сомкнуты,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верхняя губа приподнята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обнажает верхние резцы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8100392" y="5805264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717032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 descr="http://ja-rastu.ru/uploads/posts/2013-03/thumbs/1364397722_gnezdo1.jpg"/>
          <p:cNvPicPr>
            <a:picLocks noChangeAspect="1" noChangeArrowheads="1"/>
          </p:cNvPicPr>
          <p:nvPr/>
        </p:nvPicPr>
        <p:blipFill>
          <a:blip r:embed="rId4" cstate="print"/>
          <a:srcRect l="6048" b="15329"/>
          <a:stretch>
            <a:fillRect/>
          </a:stretch>
        </p:blipFill>
        <p:spPr bwMode="auto">
          <a:xfrm>
            <a:off x="611560" y="620688"/>
            <a:ext cx="2088232" cy="200770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699792" y="3284984"/>
            <a:ext cx="367240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«Птенчики»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Рот широко открыт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Язык спокойно лежит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в ротовой полости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8100392" y="5805264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645024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6" descr="http://www.neopod.ru/images/products/large/0/lopata_48_sm_green.jpg"/>
          <p:cNvPicPr>
            <a:picLocks noChangeAspect="1" noChangeArrowheads="1"/>
          </p:cNvPicPr>
          <p:nvPr/>
        </p:nvPicPr>
        <p:blipFill>
          <a:blip r:embed="rId4" cstate="print"/>
          <a:srcRect t="5040" r="1721"/>
          <a:stretch>
            <a:fillRect/>
          </a:stretch>
        </p:blipFill>
        <p:spPr bwMode="auto">
          <a:xfrm>
            <a:off x="683568" y="620688"/>
            <a:ext cx="2160240" cy="208729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843808" y="3284984"/>
            <a:ext cx="3630096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«Лопаточка»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Рот открыт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Широкий расслабленный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язык лежит на нижней губе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8100392" y="5733256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789040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8" descr="https://encrypted-tbn3.gstatic.com/images?q=tbn:ANd9GcTU1woX91Nv4le2G9xYEL5WXuU1whkAyzG2j_JWDBmPCdvczGg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1969946" cy="187220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915816" y="3501008"/>
            <a:ext cx="3513911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«Иголочка»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Рот открыт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Узкий напряженный язык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выдвинут далеко вперед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8028384" y="5805264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005064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1" y="476672"/>
            <a:ext cx="1991155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7" y="476673"/>
            <a:ext cx="2232247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55776" y="3068960"/>
            <a:ext cx="410445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«Чашечка»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Широко 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Высунуть широкий язык 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Придать ему форму «чашечки»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733256"/>
            <a:ext cx="898400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95936" y="2492896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717032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76672"/>
            <a:ext cx="2031673" cy="201622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7" y="476672"/>
            <a:ext cx="2181836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67744" y="2996952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«Киска»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Губы в улыбке, рот открыт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 языка упирается в нижние зубы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Выгнуть язык горкой, упираясь кончиком языка в нижние зубы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733256"/>
            <a:ext cx="898400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789040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10" descr="http://static.my-shop.ru/product/2/64/6354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692696"/>
            <a:ext cx="2016224" cy="201622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67744" y="3573016"/>
            <a:ext cx="4503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«Трубочка»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Рот открыт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Боковые края языка загнуты вверх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7956376" y="5733256"/>
            <a:ext cx="898400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933056"/>
            <a:ext cx="1123840" cy="2067595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48680"/>
            <a:ext cx="1944216" cy="1928491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548680"/>
            <a:ext cx="2088232" cy="187220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63688" y="2996952"/>
            <a:ext cx="4302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«Грибок»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Присосать к небу широкий язык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березой, у дорожки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Гриб растет на толстой ножке.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Мимо мы пройти не сможем, 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Гриб в лукошко мы положим.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зад 10">
            <a:hlinkClick r:id="rId6" action="ppaction://hlinksldjump" highlightClick="1"/>
          </p:cNvPr>
          <p:cNvSpPr/>
          <p:nvPr/>
        </p:nvSpPr>
        <p:spPr>
          <a:xfrm>
            <a:off x="8028384" y="5805264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907704" y="2564905"/>
          <a:ext cx="6821959" cy="3989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636912"/>
            <a:ext cx="1123840" cy="2067595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rId8" action="ppaction://hlinksldjump" highlightClick="1"/>
          </p:cNvPr>
          <p:cNvSpPr/>
          <p:nvPr/>
        </p:nvSpPr>
        <p:spPr>
          <a:xfrm>
            <a:off x="8028384" y="2636912"/>
            <a:ext cx="648072" cy="648072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9" action="ppaction://hlinksldjump" highlightClick="1"/>
          </p:cNvPr>
          <p:cNvSpPr/>
          <p:nvPr/>
        </p:nvSpPr>
        <p:spPr>
          <a:xfrm>
            <a:off x="8028384" y="3645024"/>
            <a:ext cx="648072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10" action="ppaction://hlinksldjump" highlightClick="1"/>
          </p:cNvPr>
          <p:cNvSpPr/>
          <p:nvPr/>
        </p:nvSpPr>
        <p:spPr>
          <a:xfrm>
            <a:off x="8028384" y="4581128"/>
            <a:ext cx="648072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11" action="ppaction://hlinksldjump" highlightClick="1"/>
          </p:cNvPr>
          <p:cNvSpPr/>
          <p:nvPr/>
        </p:nvSpPr>
        <p:spPr>
          <a:xfrm>
            <a:off x="8028384" y="5661248"/>
            <a:ext cx="648072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lastslide" highlightClick="1"/>
          </p:cNvPr>
          <p:cNvSpPr/>
          <p:nvPr/>
        </p:nvSpPr>
        <p:spPr>
          <a:xfrm>
            <a:off x="467544" y="5445224"/>
            <a:ext cx="1042416" cy="1042416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789040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1872208" cy="184642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620688"/>
            <a:ext cx="1978106" cy="18002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39752" y="3429000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Широким язычком в форме    «чашечки» облизать верхнюю губу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805264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861048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48680"/>
            <a:ext cx="2116611" cy="201622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9" y="548680"/>
            <a:ext cx="2090421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83768" y="3501008"/>
            <a:ext cx="43204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«Часики»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Улыбнуться, 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 языка (как часовую стрелку) переводить из одного уголка рта в другой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733256"/>
            <a:ext cx="826392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933056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3318" t="3502" r="3364" b="6265"/>
          <a:stretch>
            <a:fillRect/>
          </a:stretch>
        </p:blipFill>
        <p:spPr bwMode="auto">
          <a:xfrm>
            <a:off x="755576" y="620688"/>
            <a:ext cx="1872208" cy="1883352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20688"/>
            <a:ext cx="2015558" cy="187220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760" y="321297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«Гармошка»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Сделать «грибочек» (т.е. присосать широкий язык к нёбу)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отрывая языка, открывать и закрывать рот (зубы не смыкать)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805264"/>
            <a:ext cx="898400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861048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12349" t="2425" r="3199"/>
          <a:stretch>
            <a:fillRect/>
          </a:stretch>
        </p:blipFill>
        <p:spPr bwMode="auto">
          <a:xfrm>
            <a:off x="683568" y="620687"/>
            <a:ext cx="2088232" cy="2030329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620688"/>
            <a:ext cx="2152523" cy="1944215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483768" y="3573016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 языка за верхние зубы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 зыка за нижние зубы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назад 9">
            <a:hlinkClick r:id="rId6" action="ppaction://hlinksldjump" highlightClick="1"/>
          </p:cNvPr>
          <p:cNvSpPr/>
          <p:nvPr/>
        </p:nvSpPr>
        <p:spPr>
          <a:xfrm>
            <a:off x="8028384" y="5733256"/>
            <a:ext cx="898400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861048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3584" t="3682" r="3554" b="4793"/>
          <a:stretch>
            <a:fillRect/>
          </a:stretch>
        </p:blipFill>
        <p:spPr bwMode="auto">
          <a:xfrm>
            <a:off x="755576" y="620688"/>
            <a:ext cx="1947096" cy="187220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620688"/>
            <a:ext cx="1938468" cy="1800622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760" y="3501008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«Чистим зубки»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Улыбнуться, 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Кончиком языка с внутренней стороны «почистить» поочередно нижние и верхние зубы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805264"/>
            <a:ext cx="898400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861048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3318" t="3418" r="6696" b="5118"/>
          <a:stretch>
            <a:fillRect/>
          </a:stretch>
        </p:blipFill>
        <p:spPr bwMode="auto">
          <a:xfrm>
            <a:off x="755576" y="620688"/>
            <a:ext cx="1944216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548681"/>
            <a:ext cx="2068531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760" y="3429000"/>
            <a:ext cx="4572000" cy="15388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Поцокать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языком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(как цокают копытами лошадки)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7956376" y="5805264"/>
            <a:ext cx="898400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861048"/>
            <a:ext cx="1123840" cy="206759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3434" t="3460" r="3433" b="2620"/>
          <a:stretch>
            <a:fillRect/>
          </a:stretch>
        </p:blipFill>
        <p:spPr bwMode="auto">
          <a:xfrm>
            <a:off x="899592" y="692696"/>
            <a:ext cx="1944216" cy="1944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692696"/>
            <a:ext cx="2098643" cy="1872853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99792" y="3501008"/>
            <a:ext cx="40324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«Маляр»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Губы в улыбке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Приоткрыть рот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Кончиком языка «покрасить» (погладить) нёбо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rId6" action="ppaction://hlinksldjump" highlightClick="1"/>
          </p:cNvPr>
          <p:cNvSpPr/>
          <p:nvPr/>
        </p:nvSpPr>
        <p:spPr>
          <a:xfrm>
            <a:off x="8028384" y="5733256"/>
            <a:ext cx="898400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0" y="2420888"/>
          <a:ext cx="88204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Управляющая кнопка: далее 6">
            <a:hlinkClick r:id="rId7" action="ppaction://hlinksldjump" highlightClick="1"/>
          </p:cNvPr>
          <p:cNvSpPr/>
          <p:nvPr/>
        </p:nvSpPr>
        <p:spPr>
          <a:xfrm>
            <a:off x="8028384" y="2420888"/>
            <a:ext cx="576064" cy="57606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8" action="ppaction://hlinksldjump" highlightClick="1"/>
          </p:cNvPr>
          <p:cNvSpPr/>
          <p:nvPr/>
        </p:nvSpPr>
        <p:spPr>
          <a:xfrm>
            <a:off x="8028384" y="3140968"/>
            <a:ext cx="576064" cy="57606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9" action="ppaction://hlinksldjump" highlightClick="1"/>
          </p:cNvPr>
          <p:cNvSpPr/>
          <p:nvPr/>
        </p:nvSpPr>
        <p:spPr>
          <a:xfrm>
            <a:off x="8028384" y="3789040"/>
            <a:ext cx="576064" cy="57606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10" action="ppaction://hlinksldjump" highlightClick="1"/>
          </p:cNvPr>
          <p:cNvSpPr/>
          <p:nvPr/>
        </p:nvSpPr>
        <p:spPr>
          <a:xfrm>
            <a:off x="8028384" y="4509120"/>
            <a:ext cx="576064" cy="57606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11" action="ppaction://hlinksldjump" highlightClick="1"/>
          </p:cNvPr>
          <p:cNvSpPr/>
          <p:nvPr/>
        </p:nvSpPr>
        <p:spPr>
          <a:xfrm>
            <a:off x="8028384" y="5157192"/>
            <a:ext cx="576064" cy="57606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12" action="ppaction://hlinksldjump" highlightClick="1"/>
          </p:cNvPr>
          <p:cNvSpPr/>
          <p:nvPr/>
        </p:nvSpPr>
        <p:spPr>
          <a:xfrm>
            <a:off x="8028384" y="5877272"/>
            <a:ext cx="576064" cy="648072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rId13" action="ppaction://hlinksldjump" highlightClick="1"/>
          </p:cNvPr>
          <p:cNvSpPr/>
          <p:nvPr/>
        </p:nvSpPr>
        <p:spPr>
          <a:xfrm>
            <a:off x="3563888" y="188640"/>
            <a:ext cx="826392" cy="56574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2060848"/>
            <a:ext cx="5184576" cy="5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39580" tIns="539580" rIns="539580" bIns="53958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Котик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утром</a:t>
            </a:r>
            <a:r>
              <a:rPr kumimoji="0" lang="ru-RU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встал,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Чистить зубки побежал.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Вправо-влево, вправо-влево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Чистим зубки мы умело.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Пополощем ротик,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чистюля Котик.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 расческу взял,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причесываться стал.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за ним не отстаем;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покажем язычком.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Дальше по порядку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Делаем зарядку!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спинку выгибает.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спинку прогибает.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язык наш – мяч.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Начинаем футбольный матч!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 забили мы! Ура!!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и завтракать пора: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Котик нам напек блины,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сметаною они.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сметанку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любит Котик?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Оближи скорее ротик.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чаек попьем.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Чай мы в чашечку нальем.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сыт,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рад!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Музик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любит всех ребят!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2060848"/>
            <a:ext cx="6414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Утро с котиком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Музиком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О.Н.Арсеневская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Рисунок2 копия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429000"/>
            <a:ext cx="1283262" cy="133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Рисунок1 копия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2962420"/>
            <a:ext cx="1270186" cy="149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1" descr="S:\Речевой материал\Артикуляционная моторика\Котик Музик\Рисунок3 копия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506" t="26469"/>
          <a:stretch>
            <a:fillRect/>
          </a:stretch>
        </p:blipFill>
        <p:spPr bwMode="auto">
          <a:xfrm>
            <a:off x="6516216" y="4725144"/>
            <a:ext cx="1471737" cy="160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8244408" y="5877272"/>
            <a:ext cx="754384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08920"/>
            <a:ext cx="6012160" cy="460851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веселый Язычок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маленьком домишке,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Превращался во что мог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радость всем детишкам.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в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лопатку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превратился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 губке развалился.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Распластался, растянулся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губами улыбнулся.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широко рот открылся,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Язычок поднялся вверх,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Потянулся, изогнулся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стал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чашечкой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всех.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Язык наш колкий,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 он тонкий, как иголка.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Язычок свой потяни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иголкой уколи.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тонкой ножке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Стоит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грибок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дорожки.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 свой к нёбу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прилепляй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грибочек ты срывай.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Ходят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часики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тик-так,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остановишь их никак.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— тик, вправо — так,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Тик-так, тик-так.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вот, погляди, —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скачут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Языком пощелкай ты,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132856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сказка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(Т.В.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Мецлер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6165304"/>
            <a:ext cx="1850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копытами они.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-1154112"/>
            <a:ext cx="6115050" cy="1154112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7380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5940152" y="3717032"/>
            <a:ext cx="923214" cy="91586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9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420888"/>
            <a:ext cx="1123840" cy="2067595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7984" y="5589240"/>
            <a:ext cx="951008" cy="936104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51720" y="5589240"/>
            <a:ext cx="928565" cy="92174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" name="Picture 2" descr="http://i.allday.ru/17/3b/83/1343935622_4.jpg"/>
          <p:cNvPicPr>
            <a:picLocks noChangeAspect="1" noChangeArrowheads="1"/>
          </p:cNvPicPr>
          <p:nvPr/>
        </p:nvPicPr>
        <p:blipFill>
          <a:blip r:embed="rId12" cstate="print"/>
          <a:srcRect l="2488" r="3769" b="30198"/>
          <a:stretch>
            <a:fillRect/>
          </a:stretch>
        </p:blipFill>
        <p:spPr bwMode="auto">
          <a:xfrm>
            <a:off x="467544" y="3717032"/>
            <a:ext cx="936104" cy="9361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4100" name="Picture 4" descr="http://radostysnami.ru/wp-content/uploads/2012/08/sm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75856" y="332656"/>
            <a:ext cx="864096" cy="86409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4102" name="Picture 6" descr="http://roz-slon.ru/site/temp/main/images/cartoon_03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36096" y="1340768"/>
            <a:ext cx="936104" cy="96478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4104" name="Picture 8" descr="http://images.vector-images.com/clp2/213035/clp866638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080"/>
          <a:stretch>
            <a:fillRect/>
          </a:stretch>
        </p:blipFill>
        <p:spPr bwMode="auto">
          <a:xfrm>
            <a:off x="1043608" y="1412776"/>
            <a:ext cx="864097" cy="80237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8" name="Управляющая кнопка: назад 17">
            <a:hlinkClick r:id="rId16" action="ppaction://hlinksldjump" highlightClick="1"/>
          </p:cNvPr>
          <p:cNvSpPr/>
          <p:nvPr/>
        </p:nvSpPr>
        <p:spPr>
          <a:xfrm>
            <a:off x="8100392" y="5733256"/>
            <a:ext cx="826392" cy="89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зад 19">
            <a:hlinkClick r:id="rId17" action="ppaction://hlinksldjump" highlightClick="1"/>
          </p:cNvPr>
          <p:cNvSpPr/>
          <p:nvPr/>
        </p:nvSpPr>
        <p:spPr>
          <a:xfrm rot="5400000">
            <a:off x="3419872" y="1700808"/>
            <a:ext cx="576064" cy="57606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назад 20">
            <a:hlinkClick r:id="rId18" action="ppaction://hlinksldjump" highlightClick="1"/>
          </p:cNvPr>
          <p:cNvSpPr/>
          <p:nvPr/>
        </p:nvSpPr>
        <p:spPr>
          <a:xfrm rot="8162987">
            <a:off x="4563182" y="2311651"/>
            <a:ext cx="595359" cy="629841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зад 21">
            <a:hlinkClick r:id="rId19" action="ppaction://hlinksldjump" highlightClick="1"/>
          </p:cNvPr>
          <p:cNvSpPr/>
          <p:nvPr/>
        </p:nvSpPr>
        <p:spPr>
          <a:xfrm rot="11722538">
            <a:off x="4861467" y="3496848"/>
            <a:ext cx="610105" cy="728400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зад 22">
            <a:hlinkClick r:id="rId20" action="ppaction://hlinksldjump" highlightClick="1"/>
          </p:cNvPr>
          <p:cNvSpPr/>
          <p:nvPr/>
        </p:nvSpPr>
        <p:spPr>
          <a:xfrm rot="14258495">
            <a:off x="4045836" y="4619306"/>
            <a:ext cx="674888" cy="65998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назад 24">
            <a:hlinkClick r:id="rId21" action="ppaction://hlinksldjump" highlightClick="1"/>
          </p:cNvPr>
          <p:cNvSpPr/>
          <p:nvPr/>
        </p:nvSpPr>
        <p:spPr>
          <a:xfrm rot="17820102">
            <a:off x="2574729" y="4574684"/>
            <a:ext cx="694890" cy="682376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зад 25">
            <a:hlinkClick r:id="rId22" action="ppaction://hlinksldjump" highlightClick="1"/>
          </p:cNvPr>
          <p:cNvSpPr/>
          <p:nvPr/>
        </p:nvSpPr>
        <p:spPr>
          <a:xfrm rot="20806499">
            <a:off x="1847121" y="3550456"/>
            <a:ext cx="682376" cy="70026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зад 26">
            <a:hlinkClick r:id="rId23" action="ppaction://hlinksldjump" highlightClick="1"/>
          </p:cNvPr>
          <p:cNvSpPr/>
          <p:nvPr/>
        </p:nvSpPr>
        <p:spPr>
          <a:xfrm rot="2100291">
            <a:off x="2082375" y="2254032"/>
            <a:ext cx="641642" cy="694999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276872"/>
            <a:ext cx="6048672" cy="410445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Язычок наш захотел: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качелях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полетел!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Летят они то вверх, то вниз.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вместе с ними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прокатись.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любит Язычок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вкусное варенье,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Приготовил он друзьям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это угощенье.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Варенье приятное,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вкусное, ароматное.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Язычок подними, варенье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с губки оближи.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 наш змейку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боится,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нее он может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превратиться.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Вперед-назад,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вперед-назад,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напугает он ребят!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маляр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Язычок,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Кисточкой покрасил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чердачок.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чердак, а нёбо!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него дел много!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живет наш Язычок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маленьком домишке,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Превращается во все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радость всем детишкам!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lum bright="-12000" contrast="42000"/>
          </a:blip>
          <a:srcRect/>
          <a:stretch>
            <a:fillRect/>
          </a:stretch>
        </p:blipFill>
        <p:spPr bwMode="auto">
          <a:xfrm>
            <a:off x="6084168" y="2564904"/>
            <a:ext cx="2376264" cy="298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назад 10">
            <a:hlinkClick r:id="rId3" action="ppaction://hlinksldjump" highlightClick="1"/>
          </p:cNvPr>
          <p:cNvSpPr/>
          <p:nvPr/>
        </p:nvSpPr>
        <p:spPr>
          <a:xfrm>
            <a:off x="7956376" y="5805264"/>
            <a:ext cx="755576" cy="75438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059832" y="2924944"/>
            <a:ext cx="561662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801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Дети, сейчас мы полетим в космос. Давайте подготовим ракету к полету: почистим моторы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(Артикуляционное уп­ражнение «Почистим зубки», или извест­ные всем логопедам упражнения «Маля­ры», «Вкусное варенье»);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продуем турби­ны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(«Кто раньше загонит мяч?», «Фокус», «Музыкальный пузырек»);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проверим под­готовку космонавтов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(Упражнения из раз­ных комплексов).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полету готовы! Те­перь — в космос! Выходим на орбиту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(Круговые движения вытянутых в трубоч­ку губ и языка).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Сделаем посадку на этой планете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(Артикуляционное упражнение —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основа для постановки звука, над автома­тизацией которого будет идти работа на занятии). На нашей планете живут слова со звуком [...]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(Автоматизация звуков).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827584" y="2204864"/>
            <a:ext cx="7501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сказка  «Планета» (Н.А. Лукина)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>
            <a:lum bright="-6000" contrast="48000"/>
          </a:blip>
          <a:srcRect/>
          <a:stretch>
            <a:fillRect/>
          </a:stretch>
        </p:blipFill>
        <p:spPr bwMode="auto">
          <a:xfrm>
            <a:off x="251520" y="3212976"/>
            <a:ext cx="254000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754384" cy="75438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23728" y="2996952"/>
            <a:ext cx="6768752" cy="3125788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Жил-был ленивый котенок. Все время он лежал на крылечке.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(Упражнение «лопаточка».)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Отшлепала его как-то бабушка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«Мышей не ловишь!» Обиделся котенок и ушел в лес. Идет по тропинке, она то широкая, то узкая.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(Язык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широкий-узкий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 горочка, то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низинка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(Язык вверх-вниз.)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Вдруг увидел он забор.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(Упражнение «забор».)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забором был дом с окошками.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(«Трубочка-улыбка».)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домике жил петушок. Стали они жить вместе. Котенок помог петушку сделать ремонт — покрасил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потолочек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(«Маляр».)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Каждое утро они чистили зубы.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(«Почистили зубки».)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Котик исправил часы.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(Язык вправо-влево.)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Петушок смолол зерно на мельнице.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(Круго­вые движения языком.)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Потом они пошли кататься на качелях.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(Язык вверх-вниз.)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Хитрая лиса решила украсть петушка. Стала она прыгать через забор.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(Щелканье языком.)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Зайчик все это увидел, ре­шил предупредить петушка и забил в барабан.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-д-д-д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!).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6084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сказка  </a:t>
            </a:r>
          </a:p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«Ленивый котенок» (Н.А. Лукина)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bright="-12000" contrast="48000"/>
          </a:blip>
          <a:srcRect/>
          <a:stretch>
            <a:fillRect/>
          </a:stretch>
        </p:blipFill>
        <p:spPr bwMode="auto">
          <a:xfrm>
            <a:off x="0" y="3356992"/>
            <a:ext cx="21822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244408" y="6021288"/>
            <a:ext cx="682376" cy="692696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059832" y="2852936"/>
            <a:ext cx="59046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Жили-были три поросенка. Говорить они не умели — только визжали.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Каждое утро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Наф-Наф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чистил зубы.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(«Почистим зубки».)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Обходил вокруг дома.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(Круговые движения языка.)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Белил потолки.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(«Маляр».)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Строил мостики, забивал гвозди.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(«Грибок», «цоканье».)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его глупые братья сдували одуванчики.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(Выработка плавной, длительной, непрерывной воздушной струи.)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 время Волк решил испугать маленьких поросят — сдуть их домики из соломы и прутиков.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(«Кто дальше загонит мяч» ? «Фокус» — щеки не раздувать.)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Поросята испугались и побежали к брату.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(«Цоканье».)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Волк решил забраться в их домик через трубу — и свалился в котел.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(«Чашечка».)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Зашипел кипяток в котле, обжег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Ш-ш-ш-ш-ш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988840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сказка  </a:t>
            </a:r>
          </a:p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«Волк и три поросенка» (Н.А. Лукина)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488" t="17778" r="1814" b="19629"/>
          <a:stretch>
            <a:fillRect/>
          </a:stretch>
        </p:blipFill>
        <p:spPr bwMode="auto">
          <a:xfrm>
            <a:off x="179511" y="3645024"/>
            <a:ext cx="282046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" action="ppaction://noaction" highlightClick="1"/>
          </p:cNvPr>
          <p:cNvSpPr/>
          <p:nvPr/>
        </p:nvSpPr>
        <p:spPr>
          <a:xfrm>
            <a:off x="1331640" y="5877272"/>
            <a:ext cx="792088" cy="792088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684584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212976"/>
            <a:ext cx="8748464" cy="330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в лесу невоспитанный мышонок. Он никому не говорил «доброе утро» и «спокойной ночи». Рассердились на него все звери в лесу — не хотят с ним дружить. Грустно стало мышонку. Пошел он к маме и спросил: «Как мне помириться со всеми зверями в лесу?» Мама отвечает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ему, что нужно быть со всеми вежливым. Мышонок решил исправиться, почистил зубки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«Почистим зубки»,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причесался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«Расческа».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Видит, зайчик на качелях качается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«Качели».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Пошел он и громко пропищал: «Доброе утро!»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Улыбнулся зайчик и угостил мышонка морковкой. Обрадовался мышонок, дальше пошел. Навстречу ему змейка ползет, в язычке гирьку держит, чтоб сильным был.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«Язык-силач».</a:t>
            </a:r>
            <a:r>
              <a:rPr lang="ru-RU" sz="105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 ней он поздоровался. Удивилась змейка и гирьку уронила.</a:t>
            </a:r>
            <a:endParaRPr lang="ru-RU" dirty="0" smtClean="0"/>
          </a:p>
          <a:p>
            <a:pPr lvl="0" eaLnBrk="0" hangingPunct="0"/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132856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сказка  </a:t>
            </a:r>
          </a:p>
          <a:p>
            <a:pPr lvl="0"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«Невоспитанный мышонок» (Т.В.Рожкова)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06084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понравилось мышонку быть вежливым. Побежал он дальше, чтобы еще с кем-нибудь поздороваться. Видит, сидит на дереве ворона, бублик во рту держит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«Бублик».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Мышонок громко закричал ей: «Доброе утро!» Ворона каркнула ему в ответ и полетела всем рассказать, что мышонок стал вежливым.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мышонок все бегал по лесу, всем кричал «доброе утро» и так устал, что споткнулся и покатился с горки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«Горка».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Едва в воду не упал. Хорошо, заборчик его задержал, который лягушата построили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«Заборчик».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Отдохнул, огляделся по сторонам, видит: лягушки прыгают, приглашают его поиграть с ними. Но мышонку некогда играть — еще не всем доброго утра пожелал. Бежит он по лесу и видит: на дереве летучая мышь проснулась. «Доброе утро!» — кричит ей мышонок. «Уже вечер наступил, — отвечает летучая мышь, — добрый вечер, мышонок!» И мышонок засвистел весело, как паровозик.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«Паровозик свистит».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побежал домой, чтобы мама не волновалась, что его нет так долго.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мышон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4" t="5769" r="15833" b="13461"/>
          <a:stretch>
            <a:fillRect/>
          </a:stretch>
        </p:blipFill>
        <p:spPr bwMode="auto">
          <a:xfrm>
            <a:off x="7915670" y="3212976"/>
            <a:ext cx="1228330" cy="1412776"/>
          </a:xfrm>
          <a:prstGeom prst="rect">
            <a:avLst/>
          </a:prstGeom>
          <a:noFill/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7884368" y="5733256"/>
            <a:ext cx="864096" cy="83662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859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9" name="Picture 7" descr="C:\Users\Татьяна\Desktop\ВЕСЕЛЫЙ ЯЗЫЧОК\домик язычк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420888"/>
            <a:ext cx="2962275" cy="370046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62304" y="3501008"/>
            <a:ext cx="32348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-1154112"/>
            <a:ext cx="6115050" cy="1154112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7380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9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420888"/>
            <a:ext cx="1123840" cy="2067595"/>
          </a:xfrm>
          <a:prstGeom prst="rect">
            <a:avLst/>
          </a:prstGeom>
          <a:noFill/>
        </p:spPr>
      </p:pic>
      <p:sp>
        <p:nvSpPr>
          <p:cNvPr id="13" name="Управляющая кнопка: назад 12">
            <a:hlinkClick r:id="rId9" action="ppaction://hlinksldjump" highlightClick="1"/>
          </p:cNvPr>
          <p:cNvSpPr/>
          <p:nvPr/>
        </p:nvSpPr>
        <p:spPr>
          <a:xfrm>
            <a:off x="8100392" y="5733256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7984" y="5589240"/>
            <a:ext cx="958705" cy="9361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71600" y="1340768"/>
            <a:ext cx="943737" cy="9361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9712" y="5589240"/>
            <a:ext cx="936202" cy="929083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2772" name="Picture 4" descr="http://ja-rastu.ru/uploads/posts/2013-03/thumbs/1364397722_gnezdo1.jpg"/>
          <p:cNvPicPr>
            <a:picLocks noChangeAspect="1" noChangeArrowheads="1"/>
          </p:cNvPicPr>
          <p:nvPr/>
        </p:nvPicPr>
        <p:blipFill>
          <a:blip r:embed="rId13" cstate="print"/>
          <a:srcRect l="6048" b="15329"/>
          <a:stretch>
            <a:fillRect/>
          </a:stretch>
        </p:blipFill>
        <p:spPr bwMode="auto">
          <a:xfrm>
            <a:off x="3203848" y="260648"/>
            <a:ext cx="1008112" cy="96923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2774" name="Picture 6" descr="http://www.neopod.ru/images/products/large/0/lopata_48_sm_green.jpg"/>
          <p:cNvPicPr>
            <a:picLocks noChangeAspect="1" noChangeArrowheads="1"/>
          </p:cNvPicPr>
          <p:nvPr/>
        </p:nvPicPr>
        <p:blipFill>
          <a:blip r:embed="rId14" cstate="print"/>
          <a:srcRect t="5040" r="1721"/>
          <a:stretch>
            <a:fillRect/>
          </a:stretch>
        </p:blipFill>
        <p:spPr bwMode="auto">
          <a:xfrm>
            <a:off x="5364088" y="1340769"/>
            <a:ext cx="968818" cy="93610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2776" name="Picture 8" descr="https://encrypted-tbn3.gstatic.com/images?q=tbn:ANd9GcTU1woX91Nv4le2G9xYEL5WXuU1whkAyzG2j_JWDBmPCdvczGg_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12160" y="3717032"/>
            <a:ext cx="909205" cy="86409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2778" name="Picture 10" descr="http://static.my-shop.ru/product/2/64/635405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67544" y="3645024"/>
            <a:ext cx="968896" cy="96889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23" name="Управляющая кнопка: далее 22">
            <a:hlinkClick r:id="rId17" action="ppaction://hlinksldjump" highlightClick="1"/>
          </p:cNvPr>
          <p:cNvSpPr/>
          <p:nvPr/>
        </p:nvSpPr>
        <p:spPr>
          <a:xfrm rot="16200000">
            <a:off x="3347864" y="1628800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rId18" action="ppaction://hlinksldjump" highlightClick="1"/>
          </p:cNvPr>
          <p:cNvSpPr/>
          <p:nvPr/>
        </p:nvSpPr>
        <p:spPr>
          <a:xfrm rot="19703139">
            <a:off x="4576241" y="2187524"/>
            <a:ext cx="699513" cy="763687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rId19" action="ppaction://hlinksldjump" highlightClick="1"/>
          </p:cNvPr>
          <p:cNvSpPr/>
          <p:nvPr/>
        </p:nvSpPr>
        <p:spPr>
          <a:xfrm rot="881122">
            <a:off x="4804656" y="3579345"/>
            <a:ext cx="720080" cy="79208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алее 25">
            <a:hlinkClick r:id="rId20" action="ppaction://hlinksldjump" highlightClick="1"/>
          </p:cNvPr>
          <p:cNvSpPr/>
          <p:nvPr/>
        </p:nvSpPr>
        <p:spPr>
          <a:xfrm rot="3641750">
            <a:off x="3994079" y="4562592"/>
            <a:ext cx="728332" cy="752459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rId21" action="ppaction://hlinksldjump" highlightClick="1"/>
          </p:cNvPr>
          <p:cNvSpPr/>
          <p:nvPr/>
        </p:nvSpPr>
        <p:spPr>
          <a:xfrm rot="7032596">
            <a:off x="2608554" y="4561900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алее 27">
            <a:hlinkClick r:id="rId22" action="ppaction://hlinksldjump" highlightClick="1"/>
          </p:cNvPr>
          <p:cNvSpPr/>
          <p:nvPr/>
        </p:nvSpPr>
        <p:spPr>
          <a:xfrm rot="10026515">
            <a:off x="1841859" y="3499469"/>
            <a:ext cx="720080" cy="782106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алее 28">
            <a:hlinkClick r:id="rId23" action="ppaction://hlinksldjump" highlightClick="1"/>
          </p:cNvPr>
          <p:cNvSpPr/>
          <p:nvPr/>
        </p:nvSpPr>
        <p:spPr>
          <a:xfrm rot="12916713">
            <a:off x="2054645" y="2222139"/>
            <a:ext cx="801356" cy="763653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-1154112"/>
            <a:ext cx="6115050" cy="1154112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7380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9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420888"/>
            <a:ext cx="1123840" cy="2067595"/>
          </a:xfrm>
          <a:prstGeom prst="rect">
            <a:avLst/>
          </a:prstGeom>
          <a:noFill/>
        </p:spPr>
      </p:pic>
      <p:sp>
        <p:nvSpPr>
          <p:cNvPr id="13" name="Управляющая кнопка: назад 12">
            <a:hlinkClick r:id="rId9" action="ppaction://hlinksldjump" highlightClick="1"/>
          </p:cNvPr>
          <p:cNvSpPr/>
          <p:nvPr/>
        </p:nvSpPr>
        <p:spPr>
          <a:xfrm>
            <a:off x="8100392" y="5733256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260648"/>
            <a:ext cx="921512" cy="908819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36096" y="1409360"/>
            <a:ext cx="910704" cy="867511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2" cstate="print"/>
          <a:srcRect l="12349" t="2425" r="3199"/>
          <a:stretch>
            <a:fillRect/>
          </a:stretch>
        </p:blipFill>
        <p:spPr bwMode="auto">
          <a:xfrm>
            <a:off x="4427984" y="5589240"/>
            <a:ext cx="973201" cy="94621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print"/>
          <a:srcRect l="3584" t="3682" r="3554" b="4793"/>
          <a:stretch>
            <a:fillRect/>
          </a:stretch>
        </p:blipFill>
        <p:spPr bwMode="auto">
          <a:xfrm>
            <a:off x="1979712" y="5589240"/>
            <a:ext cx="936104" cy="90010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4" cstate="print"/>
          <a:srcRect l="3318" t="3418" r="6696" b="5118"/>
          <a:stretch>
            <a:fillRect/>
          </a:stretch>
        </p:blipFill>
        <p:spPr bwMode="auto">
          <a:xfrm>
            <a:off x="467544" y="3645024"/>
            <a:ext cx="936104" cy="9361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5" cstate="print"/>
          <a:srcRect l="3434" t="3460" r="3433" b="2620"/>
          <a:stretch>
            <a:fillRect/>
          </a:stretch>
        </p:blipFill>
        <p:spPr bwMode="auto">
          <a:xfrm>
            <a:off x="971600" y="1340768"/>
            <a:ext cx="936104" cy="9361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6" cstate="print"/>
          <a:srcRect l="3318" t="3502" r="3364" b="6265"/>
          <a:stretch>
            <a:fillRect/>
          </a:stretch>
        </p:blipFill>
        <p:spPr bwMode="auto">
          <a:xfrm>
            <a:off x="5940152" y="3717032"/>
            <a:ext cx="930565" cy="9361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rId17" action="ppaction://hlinksldjump" highlightClick="1"/>
          </p:cNvPr>
          <p:cNvSpPr/>
          <p:nvPr/>
        </p:nvSpPr>
        <p:spPr>
          <a:xfrm rot="16200000">
            <a:off x="3347864" y="1628800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далее 21">
            <a:hlinkClick r:id="rId18" action="ppaction://hlinksldjump" highlightClick="1"/>
          </p:cNvPr>
          <p:cNvSpPr/>
          <p:nvPr/>
        </p:nvSpPr>
        <p:spPr>
          <a:xfrm rot="19400264">
            <a:off x="4571736" y="2276608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rId19" action="ppaction://hlinksldjump" highlightClick="1"/>
          </p:cNvPr>
          <p:cNvSpPr/>
          <p:nvPr/>
        </p:nvSpPr>
        <p:spPr>
          <a:xfrm rot="1173413">
            <a:off x="4815765" y="3600758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rId20" action="ppaction://hlinksldjump" highlightClick="1"/>
          </p:cNvPr>
          <p:cNvSpPr/>
          <p:nvPr/>
        </p:nvSpPr>
        <p:spPr>
          <a:xfrm rot="3714728">
            <a:off x="3979032" y="4636232"/>
            <a:ext cx="720080" cy="72008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rId21" action="ppaction://hlinksldjump" highlightClick="1"/>
          </p:cNvPr>
          <p:cNvSpPr/>
          <p:nvPr/>
        </p:nvSpPr>
        <p:spPr>
          <a:xfrm rot="6984441">
            <a:off x="2547322" y="4575654"/>
            <a:ext cx="741056" cy="736631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алее 25">
            <a:hlinkClick r:id="rId22" action="ppaction://hlinksldjump" highlightClick="1"/>
          </p:cNvPr>
          <p:cNvSpPr/>
          <p:nvPr/>
        </p:nvSpPr>
        <p:spPr>
          <a:xfrm rot="10020713">
            <a:off x="1786935" y="3522907"/>
            <a:ext cx="712683" cy="720052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rId23" action="ppaction://hlinksldjump" highlightClick="1"/>
          </p:cNvPr>
          <p:cNvSpPr/>
          <p:nvPr/>
        </p:nvSpPr>
        <p:spPr>
          <a:xfrm rot="13274341">
            <a:off x="2070544" y="2151681"/>
            <a:ext cx="792088" cy="79208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10" name="Picture 4" descr="http://radostysnami.ru/wp-content/uploads/2012/08/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1872208" cy="18722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1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005064"/>
            <a:ext cx="1123840" cy="2067595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843808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Подражаем мы лягушкам :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Тянем губки прямо к ушкам,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потянем – перестанем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нисколько не устанем.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7704" y="2636912"/>
            <a:ext cx="378930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«Улыбка»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Растягивание сомкнутых губ,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удерживание губ в улыбке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(зубы сомкнуты)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Управляющая кнопка: назад 23">
            <a:hlinkClick r:id="rId5" action="ppaction://hlinksldjump" highlightClick="1"/>
          </p:cNvPr>
          <p:cNvSpPr/>
          <p:nvPr/>
        </p:nvSpPr>
        <p:spPr>
          <a:xfrm>
            <a:off x="8101584" y="5815584"/>
            <a:ext cx="790896" cy="781768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5" name="Picture 6" descr="http://roz-slon.ru/site/temp/main/images/cartoon_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1956288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861048"/>
            <a:ext cx="1123840" cy="206759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1720" y="3140968"/>
            <a:ext cx="4574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«Хоботок»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Вытягивание сомкнутых губ вперед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(зубы сомкнуты)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0851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понравиться слону – 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губы хоботом тяну.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назад 12">
            <a:hlinkClick r:id="rId5" action="ppaction://hlinksldjump" highlightClick="1"/>
          </p:cNvPr>
          <p:cNvSpPr/>
          <p:nvPr/>
        </p:nvSpPr>
        <p:spPr>
          <a:xfrm>
            <a:off x="8028384" y="5733256"/>
            <a:ext cx="826392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1560" y="548680"/>
            <a:ext cx="1887233" cy="18722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005064"/>
            <a:ext cx="1123840" cy="206759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7" y="548680"/>
            <a:ext cx="2124025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2924944"/>
            <a:ext cx="336612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«Окошко»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 Широко открыть рот – «жарко»</a:t>
            </a:r>
          </a:p>
          <a:p>
            <a:pPr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 Закрыть рот – «холодно»</a:t>
            </a:r>
            <a:endParaRPr lang="ru-RU" sz="2200" dirty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7971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Рот приоткрою я немножко,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Губы сделаю «окошком».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Зубки рядышком стоят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 окошечко глядят.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назад 12">
            <a:hlinkClick r:id="rId6" action="ppaction://hlinksldjump" highlightClick="1"/>
          </p:cNvPr>
          <p:cNvSpPr/>
          <p:nvPr/>
        </p:nvSpPr>
        <p:spPr>
          <a:xfrm>
            <a:off x="8172400" y="5877272"/>
            <a:ext cx="754384" cy="754384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1154113"/>
            <a:ext cx="6115050" cy="1154113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8" name="Овал 4"/>
          <p:cNvSpPr/>
          <p:nvPr/>
        </p:nvSpPr>
        <p:spPr>
          <a:xfrm>
            <a:off x="3973548" y="2510382"/>
            <a:ext cx="1196904" cy="1837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6500" kern="1200" dirty="0" smtClean="0"/>
              <a:t> </a:t>
            </a:r>
            <a:endParaRPr lang="ru-RU" sz="6500" kern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548680"/>
            <a:ext cx="2048325" cy="2016224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2" descr="C:\Users\Татьяна\Desktop\язычок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221088"/>
            <a:ext cx="1123840" cy="2067595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548680"/>
            <a:ext cx="2167204" cy="2016224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95736" y="3140968"/>
            <a:ext cx="3654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«Заборчик»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Улыбнуться, с напряжением обнажив сомкнутые зубы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47971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Широка Нева – река,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улыбка широка.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Зубки все мои видны –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краёв и до десны.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назад 12">
            <a:hlinkClick r:id="rId6" action="ppaction://hlinksldjump" highlightClick="1"/>
          </p:cNvPr>
          <p:cNvSpPr/>
          <p:nvPr/>
        </p:nvSpPr>
        <p:spPr>
          <a:xfrm>
            <a:off x="8172400" y="5877272"/>
            <a:ext cx="754384" cy="826392"/>
          </a:xfrm>
          <a:prstGeom prst="actionButtonBackPrevio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-39655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Давыдова Т.Н.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ы с веселым язычко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Игры с веселым язычком</Template>
  <TotalTime>21</TotalTime>
  <Words>1717</Words>
  <Application>Microsoft Office PowerPoint</Application>
  <PresentationFormat>Экран (4:3)</PresentationFormat>
  <Paragraphs>343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Игры с веселым язычком</vt:lpstr>
      <vt:lpstr>интерактивная игра-тренинг                           по формированию правильного артикуляционного уклада   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28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игра-тренинг                           по формированию правильного артикуляционного уклада  </dc:title>
  <dc:creator>Татьяна</dc:creator>
  <cp:lastModifiedBy>Татьяна</cp:lastModifiedBy>
  <cp:revision>3</cp:revision>
  <dcterms:created xsi:type="dcterms:W3CDTF">2015-03-19T05:14:21Z</dcterms:created>
  <dcterms:modified xsi:type="dcterms:W3CDTF">2018-04-04T21:03:57Z</dcterms:modified>
</cp:coreProperties>
</file>