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57" r:id="rId7"/>
    <p:sldId id="258" r:id="rId8"/>
    <p:sldId id="259" r:id="rId9"/>
    <p:sldId id="26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-99391"/>
            <a:ext cx="5855047" cy="24482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соревнований по баскетболу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7272808" cy="383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818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20880" cy="1154097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соревнований по баскетболу в Челябинской области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424936" cy="5328592"/>
          </a:xfrm>
        </p:spPr>
        <p:txBody>
          <a:bodyPr>
            <a:normAutofit fontScale="85000" lnSpcReduction="20000"/>
          </a:bodyPr>
          <a:lstStyle/>
          <a:p>
            <a:endParaRPr lang="ru-RU" sz="3200" dirty="0" smtClean="0"/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Челябинской области проходят такое соревнования как:</a:t>
            </a:r>
          </a:p>
          <a:p>
            <a:endParaRPr lang="ru-RU" sz="3200" dirty="0" smtClean="0"/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Стритбол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Кэс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 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нвалидных колясках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Районные соревнования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Первенство ВУЗов по баскетболу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Кубок области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города по баскетболу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  <a:p>
            <a:pPr marL="45720" indent="0">
              <a:buNone/>
            </a:pPr>
            <a:endParaRPr lang="ru-RU" sz="3200" dirty="0"/>
          </a:p>
        </p:txBody>
      </p:sp>
      <p:pic>
        <p:nvPicPr>
          <p:cNvPr id="2050" name="Picture 2" descr="C:\Users\Влад\Desktop\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149080"/>
            <a:ext cx="2509917" cy="1673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8618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62056" cy="79208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баскетбола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17646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Мини-баскетбол.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мини-баскетбола были разработаны в начале 1950-х годов американцем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Арчером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Игра предназначена для детей 6–12 лет и подразделяется на два уровня: собственно мини-баскетбол (возрастная группа 9–12 лет) и микро-баскетбол (для детей младше 9 лет). Игровая площадка и инвентарь адаптированы под детский возраст.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мини-баскетбол играют команды по пять игроков в каждой, хотя допускаются и «уменьшенные» составы – вплоть до 2*2. Нередко проводятся матчи между смешанными командами (в состав которых входят и мальчики, и девочки). Игра идет четыре тайма по 6 минут. Несколько отличаются от классического баскетбола и сами правила игры. В мини-баскетболе, например, не фиксируется чистое время и не действует «правило трех секунд».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611089"/>
            <a:ext cx="432048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6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6660232" cy="64087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Стритбол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англ.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street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улица). Более динамичный и агрессивный вид спорта, чем классический баскетбол. В игре участвуют две команды по три игрока в каждой (иногда с одним запасным) на специальной площадке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стритбола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на обычной баскетбольной,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задействуя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одну ее половину – и, соответственно, только одно кольцо. В случае промаха команда, атаковавшая до этого кольцо, защищает его от атаки соперника и т.д. Какая команда начнет игру, определяют по жребию. Игра идет до того момента, пока одна из команд не наберет 16 очков (но разрыв в счете должен составлять не менее 2 очков). Иногда играют до разрыва в 8 очков или на время (20 минут) – в этом случае действует правило 30 секунд: если за это время команда не сумела завершить атаку, мяч переходит к сопернику. За результативный бросок команде начисляется очко, за бросок из 3-очковой зоны – два очка. Заброшенный в корзину мяч засчитывается только в том случае, если его коснулись два игрока атакующей команды. Мяч после этого переходит к обороняющейся команде: игра возобновляется, как только один из ее игроков коснулся мяча. При этом мяч должен быть сначала выведен за пределы 3-очковой линии. Пробежка, двойное ведение и бросок в корзину сверху запрещены.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412776"/>
            <a:ext cx="1952759" cy="1440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237217"/>
            <a:ext cx="1952759" cy="1409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013176"/>
            <a:ext cx="1952759" cy="146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3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6300192" cy="6381327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Корфбол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голл.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korf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корзина).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по 8 человек в каждой (4 мужчины и 4 женщины) играют на площадке 40ґ20 м, разделенной пополам средней линией, два тайма по 30 минут. Четыре игрока (2 мужчин и 2 женщины) находятся на своей половине площадки и защищают свою корзину, четыре – на половине команды-соперницы, их задача – поразить «чужое» кольцо. После двух результативных бросков защитники переходят в зону нападения и наоборот.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Корфбол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менее контактная, по сравнению с баскетболом, игра. При этом, согласно правилам, мужчина может играть только против мужчины,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женщина – против женщины. Дриблинг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корфболе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допускается, а игрок, овладевший мячом, может сделать с ним не более двух шагов. Кольцо по диаметру уже баскетбольного (40 см), а крепится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(3,5 м). (Существует более «масштабный» вариант игры: с большими размерами площадки, количеством игроков и т.д.)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04" y="4797152"/>
            <a:ext cx="2252591" cy="1440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818" y="1764041"/>
            <a:ext cx="1706761" cy="256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42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517632" cy="612072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 на инвалидных колясках.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Появился в 1946 в США. Бывшие баскетболисты, во время Второй мировой войны получившие серьезные ранения и увечья на полях сражений, не захотели расставаться с любимой игрой и придумали «свой» баскетбол.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 него играют более чем в 80 странах. Число официально зарегистрированных игроков – 25 тысяч человек. Международная федерация баскетбола на инвалидных колясках (IWBF) проводит различные спортивные мероприятия: чемпионат мира – раз в 4 года; ежегодные турниры клубных команд, зональные соревнования (один-два раза в год) и пр. Баскетбол на инвалидных колясках входит в программу Параолимпийских игр с момента проведения первой такой Олимпиады в Риме в 1960.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85710"/>
            <a:ext cx="2518970" cy="1678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952025"/>
            <a:ext cx="2936681" cy="1654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45727"/>
            <a:ext cx="2520280" cy="16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2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243192" cy="6500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 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628800"/>
            <a:ext cx="4680520" cy="51125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зачета;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контингенту спортсменов;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и характеру соревновательных действий соперников;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организации;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 проведения.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6" y="2492896"/>
            <a:ext cx="3779913" cy="251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3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920880" cy="86606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цели соревнования могут быть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3816424" cy="3539527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Подводящими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Отборочными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Зрелищными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Коммерческими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072" y="2204864"/>
            <a:ext cx="471040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1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142" y="1700808"/>
            <a:ext cx="4273506" cy="22322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315200" cy="79405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зачета существуют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4320480" cy="468052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Лично-командные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соревнования.</a:t>
            </a:r>
          </a:p>
        </p:txBody>
      </p:sp>
    </p:spTree>
    <p:extLst>
      <p:ext uri="{BB962C8B-B14F-4D97-AF65-F5344CB8AC3E}">
        <p14:creationId xmlns:p14="http://schemas.microsoft.com/office/powerpoint/2010/main" val="192099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62056" cy="143005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документы 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соревнований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496944" cy="4248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соревнований;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соревнованиях;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Заявка участников соревнований;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протокол результатов соревнований;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главного судьи соревнований.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24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248</TotalTime>
  <Words>776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Перспектива</vt:lpstr>
      <vt:lpstr>Классификация соревнований по баскетболу</vt:lpstr>
      <vt:lpstr>Разновидности баскетбола</vt:lpstr>
      <vt:lpstr>Презентация PowerPoint</vt:lpstr>
      <vt:lpstr>Презентация PowerPoint</vt:lpstr>
      <vt:lpstr>Презентация PowerPoint</vt:lpstr>
      <vt:lpstr>Соревнования отличаются</vt:lpstr>
      <vt:lpstr>По цели соревнования могут быть:</vt:lpstr>
      <vt:lpstr>По форме зачета существуют:</vt:lpstr>
      <vt:lpstr>Основные документы соревнований</vt:lpstr>
      <vt:lpstr>Классификация соревнований по баскетболу в Челябинской области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соревнований</dc:title>
  <dc:creator>Влад</dc:creator>
  <cp:lastModifiedBy>admin</cp:lastModifiedBy>
  <cp:revision>14</cp:revision>
  <dcterms:created xsi:type="dcterms:W3CDTF">2019-04-03T15:45:07Z</dcterms:created>
  <dcterms:modified xsi:type="dcterms:W3CDTF">2019-05-26T11:59:41Z</dcterms:modified>
</cp:coreProperties>
</file>