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67" r:id="rId4"/>
    <p:sldId id="259" r:id="rId5"/>
    <p:sldId id="258" r:id="rId6"/>
    <p:sldId id="268" r:id="rId7"/>
    <p:sldId id="274" r:id="rId8"/>
    <p:sldId id="269" r:id="rId9"/>
    <p:sldId id="270" r:id="rId10"/>
    <p:sldId id="271" r:id="rId11"/>
    <p:sldId id="272" r:id="rId12"/>
    <p:sldId id="273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12" autoAdjust="0"/>
  </p:normalViewPr>
  <p:slideViewPr>
    <p:cSldViewPr>
      <p:cViewPr varScale="1">
        <p:scale>
          <a:sx n="66" d="100"/>
          <a:sy n="66" d="100"/>
        </p:scale>
        <p:origin x="-43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B14E-E0C7-4CFB-B1D0-C8DCCA1C02E1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6397-A97E-44BF-A0AE-B492F9FD707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B14E-E0C7-4CFB-B1D0-C8DCCA1C02E1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6397-A97E-44BF-A0AE-B492F9FD70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B14E-E0C7-4CFB-B1D0-C8DCCA1C02E1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6397-A97E-44BF-A0AE-B492F9FD70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B14E-E0C7-4CFB-B1D0-C8DCCA1C02E1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6397-A97E-44BF-A0AE-B492F9FD707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B14E-E0C7-4CFB-B1D0-C8DCCA1C02E1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6397-A97E-44BF-A0AE-B492F9FD70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B14E-E0C7-4CFB-B1D0-C8DCCA1C02E1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6397-A97E-44BF-A0AE-B492F9FD707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B14E-E0C7-4CFB-B1D0-C8DCCA1C02E1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6397-A97E-44BF-A0AE-B492F9FD707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B14E-E0C7-4CFB-B1D0-C8DCCA1C02E1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6397-A97E-44BF-A0AE-B492F9FD70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B14E-E0C7-4CFB-B1D0-C8DCCA1C02E1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6397-A97E-44BF-A0AE-B492F9FD70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B14E-E0C7-4CFB-B1D0-C8DCCA1C02E1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6397-A97E-44BF-A0AE-B492F9FD70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B14E-E0C7-4CFB-B1D0-C8DCCA1C02E1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6397-A97E-44BF-A0AE-B492F9FD707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894B14E-E0C7-4CFB-B1D0-C8DCCA1C02E1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C8A6397-A97E-44BF-A0AE-B492F9FD707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naked-science.ru/article/nakedscience/biografiya-solnechnoy-sistemy" TargetMode="External"/><Relationship Id="rId3" Type="http://schemas.openxmlformats.org/officeDocument/2006/relationships/hyperlink" Target="https://yandex.ua/collections/card/5a9c34850c1ed276744ab70a/" TargetMode="External"/><Relationship Id="rId7" Type="http://schemas.openxmlformats.org/officeDocument/2006/relationships/hyperlink" Target="https://www.ruspeach.com/news/14058/" TargetMode="External"/><Relationship Id="rId2" Type="http://schemas.openxmlformats.org/officeDocument/2006/relationships/hyperlink" Target="http://&#1086;&#1090;&#1082;&#1088;&#1099;&#1090;&#1099;&#1081;&#1091;&#1088;&#1086;&#1082;.&#1088;&#1092;/%D1%81%D1%82%D0%B0%D1%82%D1%8C%D0%B8/662824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&#1084;&#1080;&#1072;&#1084;&#1080;&#1088;.&#1088;&#1092;/nauka/42252" TargetMode="External"/><Relationship Id="rId5" Type="http://schemas.openxmlformats.org/officeDocument/2006/relationships/hyperlink" Target="https://yandex.ua/collections/card/5a9c34970c1ed2767c3068a0/" TargetMode="External"/><Relationship Id="rId4" Type="http://schemas.openxmlformats.org/officeDocument/2006/relationships/hyperlink" Target="http://www.kartinki24.ru/kartinki/vesna/28235-priroda-ranney-vesnoy.html" TargetMode="External"/><Relationship Id="rId9" Type="http://schemas.openxmlformats.org/officeDocument/2006/relationships/hyperlink" Target="http://www.zwalls.ru/pic/201310/2048x2048/zwalls.ru-31609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6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697050">
            <a:off x="1570185" y="1268760"/>
            <a:ext cx="3887796" cy="388843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Космическое  </a:t>
            </a:r>
          </a:p>
          <a:p>
            <a:r>
              <a:rPr lang="ru-RU" sz="5400" b="1" dirty="0" smtClean="0">
                <a:solidFill>
                  <a:srgbClr val="FFFF00"/>
                </a:solidFill>
              </a:rPr>
              <a:t>путешествие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48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7648" y="0"/>
            <a:ext cx="916164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878169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661" y="-6694"/>
            <a:ext cx="9125339" cy="6864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928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Zvuk_-_Vzletayucshij_samolyot_(iPlay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11560" y="404664"/>
            <a:ext cx="609600" cy="6096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2543"/>
            <a:ext cx="9144000" cy="59929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2714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1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ÐÐ°ÑÑÐ¸Ð½ÐºÐ¸ Ð¿Ð¾ Ð·Ð°Ð¿ÑÐ¾ÑÑ Ð¿Ð»Ð°Ð½ÐµÑÐ° Ð·ÐµÐ¼Ð»Ñ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83976"/>
            <a:ext cx="9144000" cy="6909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3499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236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01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34480" y="2852936"/>
            <a:ext cx="8431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http://xn--i1abbnckbmcl9fb.xn--p1ai/%D1%81%D1%82%D0%B0%D1%82%D1%8C%D0%B8/662824/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124744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https://yandex.ua/collections/card/5a9c34850c1ed276744ab70a/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05272" y="1862846"/>
            <a:ext cx="8460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http://www.kartinki24.ru/kartinki/vesna/28235-priroda-ranney-vesnoy.html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1864" y="703323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https://yandex.ua/collections/card/5a9c34970c1ed2767c3068a0/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5843" y="4146038"/>
            <a:ext cx="4232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/>
              </a:rPr>
              <a:t>http://xn--80apbncz.xn--p1ai/nauka/42252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61864" y="1505029"/>
            <a:ext cx="4109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7"/>
              </a:rPr>
              <a:t>https://www.ruspeach.com/news/14058/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4480" y="2348880"/>
            <a:ext cx="8402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8"/>
              </a:rPr>
              <a:t>https://naked-science.ru/article/nakedscience/biografiya-solnechnoy-sistemy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5843" y="3632448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http://www.zwalls.ru/pic/201310/2048x2048/zwalls.ru-31609.jpg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0" y="170828"/>
            <a:ext cx="4192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Использованные интернет – ресурсы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13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50" name="Picture 6" descr="ÐÐ°ÑÑÐ¸Ð½ÐºÐ¸ Ð¿Ð¾ Ð·Ð°Ð¿ÑÐ¾ÑÑ ÑÐ°ÐºÐµÑÐ° Ð¸Ð· ÑÑÐµÑÐ½ÑÑ Ð¿Ð°Ð»Ð¾ÑÐµÐ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7192" y="1988839"/>
            <a:ext cx="2734333" cy="45633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83487">
            <a:off x="5867558" y="678074"/>
            <a:ext cx="2405907" cy="3354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www.maam.ru/upload/blogs/detsad-319976-145657954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18909">
            <a:off x="489064" y="552946"/>
            <a:ext cx="3214687" cy="2871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85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Zvuk_-_Vzletayucshij_samolyot_(iPlay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11560" y="404664"/>
            <a:ext cx="609600" cy="6096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2543"/>
            <a:ext cx="9144000" cy="59929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303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1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Ð°ÑÑÐ¸Ð½ÐºÐ¸ Ð¿Ð¾ Ð·Ð°Ð¿ÑÐ¾ÑÑ ÐºÐ¾ÑÐ¼Ð¸ÑÐµÑÐºÐ¾ÐµÐ¿ÑÑÐµÑÐµÑÑÐ²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034" y="0"/>
            <a:ext cx="9157034" cy="686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36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ºÐ¾ÑÐ¼Ð¸ÑÐµÑÐºÐ¾Ðµ Ð¿ÑÐ¾ÑÑÑÐ°Ð½ÑÑÐ²Ð¾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Ð°ÑÑÐ¸Ð½ÐºÐ¸ Ð¿Ð¾ Ð·Ð°Ð¿ÑÐ¾ÑÑ Ð·Ð²ÐµÐ·Ð´Ð¾Ð»ÐµÑ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769" y="2448163"/>
            <a:ext cx="415846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Ð·Ð²ÐµÐ·Ð´Ð¾ÑÐºÐ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595921"/>
            <a:ext cx="2209428" cy="22094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3810000" cy="24479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ÐÐ°ÑÑÐ¸Ð½ÐºÐ¸ Ð¿Ð¾ Ð·Ð°Ð¿ÑÐ¾ÑÑ Ð·Ð²ÐµÐ·Ð´Ð¾ÑÐµÑ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208" y="3662785"/>
            <a:ext cx="3149697" cy="314969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ÐÐ°ÑÑÐ¸Ð½ÐºÐ¸ Ð¿Ð¾ Ð·Ð°Ð¿ÑÐ¾ÑÑ Ð·Ð²ÐµÐ·Ð´Ð¾Ð¿Ð°Ð´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0846" y="4653136"/>
            <a:ext cx="3910152" cy="2016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13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75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3999" cy="692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857991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ÐºÐ¾ÑÐ¼Ð¸ÑÐµÑÐºÐ¾Ðµ Ð¿ÑÐ¾ÑÑÑÐ°Ð½ÑÑÐ²Ð¾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03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Ð¡Ð¾ÌÐ»Ð½ÐµÑÐ½Ð°Ñ ÑÐ¸ÑÑÐµÌÐ¼Ð° â Ð¿Ð»Ð°Ð½ÐµÑÐ½Ð°Ñ ÑÐ¸ÑÑÐµÐ¼Ð°, Ð²ÐºÐ»ÑÑÐ°ÑÑÐ°Ñ Ð² ÑÐµÐ±Ñ ÑÐµÐ½ÑÑÐ°Ð»ÑÐ½ÑÑ Ð·Ð²ÐµÐ·Ð´Ñ â Ð¡Ð¾Ð»Ð½ÑÐµ â Ð¸ Ð²ÑÐµ ÐµÑÑÐµÑÑÐ²ÐµÐ½Ð½ÑÐµ ÐºÐ¾ÑÐ¼Ð¸ÑÐµÑÐºÐ¸Ðµ Ð¾Ð±ÑÐµÐºÑÑ, Ð²ÑÐ°ÑÐ°ÑÑÐ¸ÐµÑÑ Ð²Ð¾ÐºÑÑÐ³ Ð¡Ð¾Ð»Ð½ÑÐ°. ÐÐ½Ð° ÑÑÐ¾ÑÐ¼Ð¸ÑÐ¾Ð²Ð°Ð»Ð°ÑÑ Ð¿ÑÑÑÐ¼ Ð³ÑÐ°Ð²Ð¸ÑÐ°ÑÐ¸Ð¾Ð½Ð½Ð¾Ð³Ð¾ ÑÐ¶Ð°ÑÐ¸Ñ Ð³Ð°Ð·Ð¾Ð¿ÑÐ»ÐµÐ²Ð¾Ð³Ð¾ Ð¾Ð±Ð»Ð°ÐºÐ° Ð¿ÑÐ¸Ð¼ÐµÑÐ½Ð¾ 4,57 Ð¼Ð»ÑÐ´ Ð»ÐµÑ Ð½Ð°Ð·Ð°Ð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38646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804"/>
          <a:stretch/>
        </p:blipFill>
        <p:spPr bwMode="auto">
          <a:xfrm>
            <a:off x="-38100" y="-466615"/>
            <a:ext cx="9144000" cy="732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644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488</TotalTime>
  <Words>44</Words>
  <Application>Microsoft Office PowerPoint</Application>
  <PresentationFormat>Экран (4:3)</PresentationFormat>
  <Paragraphs>11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18</cp:revision>
  <dcterms:created xsi:type="dcterms:W3CDTF">2019-03-24T17:00:20Z</dcterms:created>
  <dcterms:modified xsi:type="dcterms:W3CDTF">2019-05-26T15:10:26Z</dcterms:modified>
</cp:coreProperties>
</file>