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09" autoAdjust="0"/>
    <p:restoredTop sz="94660"/>
  </p:normalViewPr>
  <p:slideViewPr>
    <p:cSldViewPr snapToGrid="0">
      <p:cViewPr varScale="1">
        <p:scale>
          <a:sx n="80" d="100"/>
          <a:sy n="80" d="100"/>
        </p:scale>
        <p:origin x="45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083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107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92808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2535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708825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6385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0881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939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651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881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591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813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667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951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800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10C6-EA29-4376-9612-B8C990C1ECB0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604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110C6-EA29-4376-9612-B8C990C1ECB0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CFA0BFD-4310-4935-8C3D-9AA18C85E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511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5964" y="180110"/>
            <a:ext cx="8853054" cy="3865418"/>
          </a:xfrm>
        </p:spPr>
        <p:txBody>
          <a:bodyPr/>
          <a:lstStyle/>
          <a:p>
            <a:pPr algn="ctr"/>
            <a:br>
              <a:rPr lang="ru-RU" i="1" dirty="0">
                <a:solidFill>
                  <a:schemeClr val="tx1"/>
                </a:solidFill>
              </a:rPr>
            </a:br>
            <a:r>
              <a:rPr lang="ru-RU" i="1" dirty="0">
                <a:solidFill>
                  <a:schemeClr val="tx1"/>
                </a:solidFill>
              </a:rPr>
              <a:t>Массовые мероприятия в жизни школьника.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87092" y="5126182"/>
            <a:ext cx="5186912" cy="1510145"/>
          </a:xfrm>
        </p:spPr>
        <p:txBody>
          <a:bodyPr>
            <a:normAutofit/>
          </a:bodyPr>
          <a:lstStyle/>
          <a:p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студентка 39 группы</a:t>
            </a:r>
          </a:p>
          <a:p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Глазкова Татьяна Валерьевна</a:t>
            </a:r>
          </a:p>
        </p:txBody>
      </p:sp>
    </p:spTree>
    <p:extLst>
      <p:ext uri="{BB962C8B-B14F-4D97-AF65-F5344CB8AC3E}">
        <p14:creationId xmlns:p14="http://schemas.microsoft.com/office/powerpoint/2010/main" val="74798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3454" y="457199"/>
            <a:ext cx="8977745" cy="3893128"/>
          </a:xfrm>
        </p:spPr>
        <p:txBody>
          <a:bodyPr/>
          <a:lstStyle/>
          <a:p>
            <a:pPr algn="l"/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Выявление развития теории и практики физического воспитания средствами массовых мероприятий на формирование физических качеств детей младшего школьного возраста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8436236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22218" y="540327"/>
            <a:ext cx="8151785" cy="4918363"/>
          </a:xfrm>
        </p:spPr>
        <p:txBody>
          <a:bodyPr/>
          <a:lstStyle/>
          <a:p>
            <a:pPr lvl="0" algn="l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Укреплять здоровье, содействие физическому развитию и всесторонней физической подготовленности;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умение общаться и работать в команде;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жизненно важные двигательные умения и навыки, формировать опыт двигательной деятельности;</a:t>
            </a:r>
            <a:br>
              <a:rPr lang="ru-RU" sz="3200" dirty="0"/>
            </a:b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914400" y="1246909"/>
            <a:ext cx="152400" cy="1385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914400" y="2701637"/>
            <a:ext cx="152400" cy="1385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914400" y="3685309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923078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8873" y="734291"/>
            <a:ext cx="9157854" cy="734291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проблемы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1891" y="1634836"/>
            <a:ext cx="8692113" cy="5043055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данное время у большинства детей вне учебная деятельность направленна на безрезультатное использование Интернета, асоциальные и аморальные действия.</a:t>
            </a:r>
          </a:p>
          <a:p>
            <a:pPr algn="l"/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проблемы состоит в том, что разнообразные формы организации физического воспитания создают условия для более полного удовлетворения индивидуальных запросов младшего поколения за счет спортивно-массовой и внеклассной работы в школе . Специализированных, спортивных, культурно-оздоровительных учреждениях. Спортивно-массовые мероприятия проводимые в школе и в спортивных учреждениях требуют от учащихся более широкий подход .</a:t>
            </a:r>
          </a:p>
          <a:p>
            <a:pPr algn="l"/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можно сделать вывод, что спортивные мероприятия играют огромную роль в воспитании подрастающего поколения.</a:t>
            </a:r>
          </a:p>
          <a:p>
            <a:pPr algn="l"/>
            <a:endParaRPr lang="ru-RU" sz="2900" dirty="0">
              <a:solidFill>
                <a:schemeClr val="tx1"/>
              </a:solidFill>
            </a:endParaRPr>
          </a:p>
          <a:p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4225468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7309" y="110836"/>
            <a:ext cx="9310255" cy="2119746"/>
          </a:xfrm>
        </p:spPr>
        <p:txBody>
          <a:bodyPr/>
          <a:lstStyle/>
          <a:p>
            <a:pPr algn="l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Практической базой для осуществления проекта являлись школа МБОУ Нош № 95 г. Челябинска и "Образовательный центр № 2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г.Челябинска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 . Возраст детей:8-11 лет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71" y="2669170"/>
            <a:ext cx="5146964" cy="3860223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527" y="2230582"/>
            <a:ext cx="5209549" cy="3726928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355822740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87927"/>
            <a:ext cx="8203430" cy="5653435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Проведённые спортивно массовые мероприятия на формирование спортивных навыков для детей младших классов: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Семейный праздник «Мама, папа, я- спортивная семья!»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«8 марта»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«К дню защитника отечества»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Городские соревнования по подвижным играм «Весёлые старты»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Спортивный час «Движение это жизнь»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05966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8982" y="401782"/>
            <a:ext cx="7916257" cy="1773382"/>
          </a:xfrm>
        </p:spPr>
        <p:txBody>
          <a:bodyPr/>
          <a:lstStyle/>
          <a:p>
            <a:pPr algn="l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Запланированные мероприятия на формирование спортивно массовых мероприятий для детей начальной школы: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8036" y="3061855"/>
            <a:ext cx="8705967" cy="2826326"/>
          </a:xfrm>
        </p:spPr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 на год по данной теме;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 с семьёй по данной теме;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по организации активной деятельности на переменах по данной теме.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83242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77333" y="235527"/>
            <a:ext cx="9103975" cy="1357746"/>
          </a:xfrm>
        </p:spPr>
        <p:txBody>
          <a:bodyPr>
            <a:normAutofit fontScale="90000"/>
          </a:bodyPr>
          <a:lstStyle/>
          <a:p>
            <a:pPr lvl="0" algn="ctr" defTabSz="914400" eaLnBrk="0" fontAlgn="base" hangingPunct="0">
              <a:spcAft>
                <a:spcPct val="0"/>
              </a:spcAft>
              <a:tabLst>
                <a:tab pos="114300" algn="l"/>
              </a:tabLst>
            </a:pP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 работы с семьёй по теме: </a:t>
            </a:r>
            <a:r>
              <a:rPr lang="ru-RU" altLang="ru-RU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Спортивно-массовые мероприятия в жизни школьника.</a:t>
            </a:r>
            <a:r>
              <a:rPr lang="ru-RU" altLang="ru-RU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br>
              <a:rPr lang="ru-RU" altLang="ru-RU" sz="2400" dirty="0">
                <a:solidFill>
                  <a:schemeClr val="tx1"/>
                </a:solidFill>
              </a:rPr>
            </a:b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2017-2018 учебный год.</a:t>
            </a:r>
            <a:br>
              <a:rPr lang="ru-RU" altLang="ru-RU" dirty="0">
                <a:solidFill>
                  <a:schemeClr val="tx1"/>
                </a:solidFill>
              </a:rPr>
            </a:b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0722137"/>
              </p:ext>
            </p:extLst>
          </p:nvPr>
        </p:nvGraphicFramePr>
        <p:xfrm>
          <a:off x="677863" y="1371598"/>
          <a:ext cx="8880763" cy="52356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2137368155"/>
                    </a:ext>
                  </a:extLst>
                </a:gridCol>
                <a:gridCol w="1919677">
                  <a:extLst>
                    <a:ext uri="{9D8B030D-6E8A-4147-A177-3AD203B41FA5}">
                      <a16:colId xmlns:a16="http://schemas.microsoft.com/office/drawing/2014/main" val="843166603"/>
                    </a:ext>
                  </a:extLst>
                </a:gridCol>
                <a:gridCol w="3395658">
                  <a:extLst>
                    <a:ext uri="{9D8B030D-6E8A-4147-A177-3AD203B41FA5}">
                      <a16:colId xmlns:a16="http://schemas.microsoft.com/office/drawing/2014/main" val="1681197812"/>
                    </a:ext>
                  </a:extLst>
                </a:gridCol>
                <a:gridCol w="1244729">
                  <a:extLst>
                    <a:ext uri="{9D8B030D-6E8A-4147-A177-3AD203B41FA5}">
                      <a16:colId xmlns:a16="http://schemas.microsoft.com/office/drawing/2014/main" val="3981113214"/>
                    </a:ext>
                  </a:extLst>
                </a:gridCol>
                <a:gridCol w="1863499">
                  <a:extLst>
                    <a:ext uri="{9D8B030D-6E8A-4147-A177-3AD203B41FA5}">
                      <a16:colId xmlns:a16="http://schemas.microsoft.com/office/drawing/2014/main" val="2447712926"/>
                    </a:ext>
                  </a:extLst>
                </a:gridCol>
              </a:tblGrid>
              <a:tr h="283540"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№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/>
                </a:tc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Тема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/>
                </a:tc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Формы работы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/>
                </a:tc>
                <a:tc>
                  <a:txBody>
                    <a:bodyPr/>
                    <a:lstStyle/>
                    <a:p>
                      <a:pPr marR="2038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Сроки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/>
                </a:tc>
                <a:tc>
                  <a:txBody>
                    <a:bodyPr/>
                    <a:lstStyle/>
                    <a:p>
                      <a:pPr marR="3314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Ответственные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/>
                </a:tc>
                <a:extLst>
                  <a:ext uri="{0D108BD9-81ED-4DB2-BD59-A6C34878D82A}">
                    <a16:rowId xmlns:a16="http://schemas.microsoft.com/office/drawing/2014/main" val="2137929220"/>
                  </a:ext>
                </a:extLst>
              </a:tr>
              <a:tr h="863359"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Фото «самая дружная семья»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1-2 классы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719455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 dirty="0">
                          <a:effectLst/>
                        </a:rPr>
                        <a:t>Беседа с родителями</a:t>
                      </a:r>
                    </a:p>
                    <a:p>
                      <a:pPr marL="342900" marR="47371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 dirty="0">
                          <a:effectLst/>
                        </a:rPr>
                        <a:t>Фотовыставка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 dirty="0">
                          <a:effectLst/>
                        </a:rPr>
                        <a:t>Практикумы (по обучению массовых мероприятий)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098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Сентябрь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51117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Учитель ФК,</a:t>
                      </a:r>
                    </a:p>
                    <a:p>
                      <a:pPr marR="2413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Родительский комитет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5631124"/>
                  </a:ext>
                </a:extLst>
              </a:tr>
              <a:tr h="575073"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993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«Физкультурное развлечение»</a:t>
                      </a:r>
                    </a:p>
                    <a:p>
                      <a:pPr marR="1993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3-4 классы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719455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</a:rPr>
                        <a:t>Весёлые старты</a:t>
                      </a:r>
                    </a:p>
                    <a:p>
                      <a:pPr marL="342900" marR="719455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</a:rPr>
                        <a:t>Фотовыставка «Самая весёлая семья»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940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Октябрь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5113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Администрация школы, фотограф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6950186"/>
                  </a:ext>
                </a:extLst>
              </a:tr>
              <a:tr h="553971"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0922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«Модно ли быть здоровым»</a:t>
                      </a:r>
                    </a:p>
                    <a:p>
                      <a:pPr marR="10922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5-6 классы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719455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</a:rPr>
                        <a:t>Анкета</a:t>
                      </a:r>
                    </a:p>
                    <a:p>
                      <a:pPr marL="342900" marR="719455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</a:rPr>
                        <a:t>Беседа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940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Ноябрь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4216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Учитель ФК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628490"/>
                  </a:ext>
                </a:extLst>
              </a:tr>
              <a:tr h="557287"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4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«Пропаганда здорового образа жизни»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7-8 классы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719455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</a:rPr>
                        <a:t>Эстафеты </a:t>
                      </a:r>
                    </a:p>
                    <a:p>
                      <a:pPr marL="342900" marR="719455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</a:rPr>
                        <a:t>Танец «Разноцветная игра»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940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Декабрь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Учитель ФК, </a:t>
                      </a:r>
                    </a:p>
                    <a:p>
                      <a:pPr marR="15113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Дети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822111"/>
                  </a:ext>
                </a:extLst>
              </a:tr>
              <a:tr h="553971"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5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0922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«Мама, папа, я спортивная семья»</a:t>
                      </a:r>
                    </a:p>
                    <a:p>
                      <a:pPr marR="10922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Параллель 2 классов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719455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 dirty="0">
                          <a:effectLst/>
                        </a:rPr>
                        <a:t>Конкурсы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038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Январь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Администрация школы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3572969"/>
                  </a:ext>
                </a:extLst>
              </a:tr>
              <a:tr h="553971"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6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« Я готов к ГТО»</a:t>
                      </a:r>
                    </a:p>
                    <a:p>
                      <a:pPr marR="10922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Параллель 6 классов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719455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</a:rPr>
                        <a:t>Сдача норм ГТО всей семьёй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43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Февраль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Учитель ФК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1536570"/>
                  </a:ext>
                </a:extLst>
              </a:tr>
              <a:tr h="366187"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7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90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«Внимание,на старт»</a:t>
                      </a:r>
                    </a:p>
                    <a:p>
                      <a:pPr marR="190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1,3,4 классы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719455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</a:rPr>
                        <a:t>Спортивный праздник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43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Март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Учитель ФК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712828"/>
                  </a:ext>
                </a:extLst>
              </a:tr>
              <a:tr h="438784"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8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«У кого больше листьев»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Параллель 8 классов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719455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</a:rPr>
                        <a:t>Субботник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413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Апрель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Родители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8951978"/>
                  </a:ext>
                </a:extLst>
              </a:tr>
              <a:tr h="366187"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9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«Ярмарка»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Параллель 5 и 7 классов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719455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 dirty="0">
                          <a:effectLst/>
                        </a:rPr>
                        <a:t>Школьная ярмарка</a:t>
                      </a:r>
                    </a:p>
                    <a:p>
                      <a:pPr marL="342900" marR="719455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 dirty="0">
                          <a:effectLst/>
                        </a:rPr>
                        <a:t>Продажа медалей, подделок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46990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3665" algn="l"/>
                        </a:tabLst>
                      </a:pPr>
                      <a:r>
                        <a:rPr lang="ru-RU" sz="1200">
                          <a:effectLst/>
                        </a:rPr>
                        <a:t>Май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719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Администратор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90" marR="4769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54639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1672854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9818" y="831273"/>
            <a:ext cx="8304186" cy="3823854"/>
          </a:xfrm>
        </p:spPr>
        <p:txBody>
          <a:bodyPr/>
          <a:lstStyle/>
          <a:p>
            <a:pPr algn="l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Таким образом мы выявили, что массовые мероприятия у детей младшего школьного возраста способствуют формированию физических качеств, умственному развитию, а также укреплению здоровья и поддержанию эмоционального настроя. На данном этапе проект не закончен.</a:t>
            </a:r>
          </a:p>
        </p:txBody>
      </p:sp>
    </p:spTree>
    <p:extLst>
      <p:ext uri="{BB962C8B-B14F-4D97-AF65-F5344CB8AC3E}">
        <p14:creationId xmlns:p14="http://schemas.microsoft.com/office/powerpoint/2010/main" val="2497603471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382</TotalTime>
  <Words>463</Words>
  <Application>Microsoft Office PowerPoint</Application>
  <PresentationFormat>Широкоэкранный</PresentationFormat>
  <Paragraphs>92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Symbol</vt:lpstr>
      <vt:lpstr>Times New Roman</vt:lpstr>
      <vt:lpstr>Trebuchet MS</vt:lpstr>
      <vt:lpstr>Wingdings 3</vt:lpstr>
      <vt:lpstr>Аспект</vt:lpstr>
      <vt:lpstr> Массовые мероприятия в жизни школьника.</vt:lpstr>
      <vt:lpstr>Цель проекта: Выявление развития теории и практики физического воспитания средствами массовых мероприятий на формирование физических качеств детей младшего школьного возраста.</vt:lpstr>
      <vt:lpstr>Задачи проекта: Укреплять здоровье, содействие физическому развитию и всесторонней физической подготовленности; Формировать умение общаться и работать в команде; Развивать жизненно важные двигательные умения и навыки, формировать опыт двигательной деятельности; </vt:lpstr>
      <vt:lpstr>Актуальность проблемы</vt:lpstr>
      <vt:lpstr>Практической базой для осуществления проекта являлись школа МБОУ Нош № 95 г. Челябинска и "Образовательный центр № 2 г.Челябинска" . Возраст детей:8-11 лет</vt:lpstr>
      <vt:lpstr>Проведённые спортивно массовые мероприятия на формирование спортивных навыков для детей младших классов:</vt:lpstr>
      <vt:lpstr>Запланированные мероприятия на формирование спортивно массовых мероприятий для детей начальной школы:</vt:lpstr>
      <vt:lpstr>План работы с семьёй по теме: «Спортивно-массовые мероприятия в жизни школьника.» На 2017-2018 учебный год. </vt:lpstr>
      <vt:lpstr>Вывод: Таким образом мы выявили, что массовые мероприятия у детей младшего школьного возраста способствуют формированию физических качеств, умственному развитию, а также укреплению здоровья и поддержанию эмоционального настроя. На данном этапе проект не закончен.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Массовые мероприятия в жизни школьника.</dc:title>
  <dc:creator>Пользователь</dc:creator>
  <cp:lastModifiedBy>bergerketi2000@gmail.com</cp:lastModifiedBy>
  <cp:revision>24</cp:revision>
  <dcterms:created xsi:type="dcterms:W3CDTF">2017-12-21T14:21:53Z</dcterms:created>
  <dcterms:modified xsi:type="dcterms:W3CDTF">2019-05-26T19:49:09Z</dcterms:modified>
</cp:coreProperties>
</file>