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FF"/>
                </a:solidFill>
                <a:latin typeface="Arial Black" pitchFamily="34" charset="0"/>
              </a:rPr>
              <a:t>Мастер – класс «Изготовление дидактических игр, направленных на формирование трудовых  навыков у детей дошкольного возраста»</a:t>
            </a:r>
            <a:endParaRPr lang="ru-RU" sz="200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5768" y="4365104"/>
            <a:ext cx="2088232" cy="12736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Выполнила: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Воспитатель Чернова М. Ю. </a:t>
            </a:r>
            <a:endParaRPr lang="ru-RU" sz="2000" b="1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4"/>
            <a:ext cx="7213203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Дежурство –форма организации труда дошкольников. В чем его отличие от поручений и каково значение в воспитании?</a:t>
            </a:r>
            <a:b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Дежурство предполагает выполнение ребенком работы, направленной на обслуживание группы. Оно становится обязанностью дошкольника, и в этом его основной смысл и воспитательные возможности. Введение дежурства необходимо представить детям так, чтобы вызвать у них интерес к предстоящему делу, желание выполнять обязанности дежурных. Очень важно продумать содержание труда дежурных, чтобы оно не носило формальный характер, а было наполнено конкретными делами, необходимыми для всей группы.</a:t>
            </a:r>
            <a:b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содержание работы дежурных по столовой входит полная сервировка стола, уборка после еды. Дежурные по подготовке к занятиям сами определяют, какие пособия будут необходимы детям для выполнения заданий, соответствующих виду занятия.</a:t>
            </a:r>
            <a:b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организации работы дежурных воспитателю необходимо в начале года, наблюдая за детьми, выявить, насколько они овладели всеми необходимыми навыками работы, правильно ли используют оборудование, знают ли последовательность действий, проявляют ли должную сосредоточенность в процессе действий. И если он убедился в том, что указанные навыки сформированы в достаточной мере, то может усложнить работу.</a:t>
            </a:r>
            <a:endParaRPr lang="ru-RU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3296"/>
            <a:ext cx="8229600" cy="504056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Для закрепления умений и навыков дежурства по столовой, помогут дидактические игры, направленные на развитие трудовых навыков. Предлагаю вам изготовить игру «Сервировка стола». Она поможет научить правилам сервировки стола и закреплять их в дальнейшем.  Цель: прививать знания и умения дежурства </a:t>
            </a:r>
            <a:r>
              <a:rPr lang="ru-RU" sz="2400" smtClean="0">
                <a:solidFill>
                  <a:srgbClr val="0000FF"/>
                </a:solidFill>
                <a:latin typeface="Arial Black" pitchFamily="34" charset="0"/>
              </a:rPr>
              <a:t>по столовой.</a:t>
            </a:r>
            <a:r>
              <a:rPr lang="en-US" sz="240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en-US" sz="240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endParaRPr lang="ru-RU" sz="240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1368153"/>
          </a:xfrm>
        </p:spPr>
        <p:txBody>
          <a:bodyPr/>
          <a:lstStyle/>
          <a:p>
            <a:pPr lvl="6"/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Нам понадобится:</a:t>
            </a:r>
            <a:b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1. Картинки с изображением столовых приборов, тарелок, чашки и др. </a:t>
            </a:r>
            <a:b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2. картон</a:t>
            </a:r>
            <a:b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3. салфетки</a:t>
            </a:r>
            <a:b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4. скотч</a:t>
            </a:r>
            <a:b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5. ножницы</a:t>
            </a:r>
            <a:r>
              <a:rPr lang="ru-RU" sz="3600" dirty="0" smtClean="0">
                <a:latin typeface="Arial Black" pitchFamily="34" charset="0"/>
              </a:rPr>
              <a:t/>
            </a:r>
            <a:br>
              <a:rPr lang="ru-RU" sz="3600" dirty="0" smtClean="0">
                <a:latin typeface="Arial Black" pitchFamily="34" charset="0"/>
              </a:rPr>
            </a:b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 Black" pitchFamily="34" charset="0"/>
              </a:rPr>
              <a:t>I</a:t>
            </a: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. Вырезать картинки посуды.</a:t>
            </a:r>
            <a:endParaRPr lang="ru-RU" sz="36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24744"/>
            <a:ext cx="4693591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 rot="17314765">
            <a:off x="5065974" y="2584828"/>
            <a:ext cx="3158246" cy="4210995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44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44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rial Black" pitchFamily="34" charset="0"/>
              </a:rPr>
              <a:t>II</a:t>
            </a: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. Из картона сделать поле для игры</a:t>
            </a:r>
            <a:endParaRPr lang="ru-RU" sz="36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483249"/>
            <a:ext cx="5112568" cy="5374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prstDash val="lgDash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74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Arial Black" pitchFamily="34" charset="0"/>
              </a:rPr>
              <a:t>Используем алгоритм сервировки для первоначального показа. </a:t>
            </a:r>
            <a:endParaRPr lang="ru-RU" sz="32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412776"/>
            <a:ext cx="7432407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2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115616" y="188640"/>
            <a:ext cx="7250821" cy="6510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Спасибо </a:t>
            </a:r>
            <a:b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за внимание</a:t>
            </a:r>
            <a:endParaRPr lang="ru-RU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46491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 – класс «Изготовление дидактических игр, направленных на формирование трудовых  навыков у детей дошкольного возраста»</vt:lpstr>
      <vt:lpstr>Дежурство –форма организации труда дошкольников. В чем его отличие от поручений и каково значение в воспитании? Дежурство предполагает выполнение ребенком работы, направленной на обслуживание группы. Оно становится обязанностью дошкольника, и в этом его основной смысл и воспитательные возможности. Введение дежурства необходимо представить детям так, чтобы вызвать у них интерес к предстоящему делу, желание выполнять обязанности дежурных. Очень важно продумать содержание труда дежурных, чтобы оно не носило формальный характер, а было наполнено конкретными делами, необходимыми для всей группы. В содержание работы дежурных по столовой входит полная сервировка стола, уборка после еды. Дежурные по подготовке к занятиям сами определяют, какие пособия будут необходимы детям для выполнения заданий, соответствующих виду занятия. При организации работы дежурных воспитателю необходимо в начале года, наблюдая за детьми, выявить, насколько они овладели всеми необходимыми навыками работы, правильно ли используют оборудование, знают ли последовательность действий, проявляют ли должную сосредоточенность в процессе действий. И если он убедился в том, что указанные навыки сформированы в достаточной мере, то может усложнить работу.</vt:lpstr>
      <vt:lpstr>Для закрепления умений и навыков дежурства по столовой, помогут дидактические игры, направленные на развитие трудовых навыков. Предлагаю вам изготовить игру «Сервировка стола». Она поможет научить правилам сервировки стола и закреплять их в дальнейшем.  Цель: прививать знания и умения дежурства по столовой.  </vt:lpstr>
      <vt:lpstr>Нам понадобится: 1. Картинки с изображением столовых приборов, тарелок, чашки и др.  2. картон 3. салфетки 4. скотч 5. ножницы </vt:lpstr>
      <vt:lpstr>I. Вырезать картинки посуды.</vt:lpstr>
      <vt:lpstr>II. Из картона сделать поле для игры</vt:lpstr>
      <vt:lpstr>Используем алгоритм сервировки для первоначального показа. </vt:lpstr>
      <vt:lpstr>Слайд 8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«Изготовление дидактических игр, направленных на формирование трудовых  навыков у детей дошкольного возраста»</dc:title>
  <dc:creator>Николай</dc:creator>
  <cp:lastModifiedBy>Николай</cp:lastModifiedBy>
  <cp:revision>5</cp:revision>
  <dcterms:created xsi:type="dcterms:W3CDTF">2019-05-16T18:25:29Z</dcterms:created>
  <dcterms:modified xsi:type="dcterms:W3CDTF">2019-05-26T19:43:28Z</dcterms:modified>
</cp:coreProperties>
</file>