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9" r:id="rId3"/>
    <p:sldId id="257" r:id="rId4"/>
    <p:sldId id="258" r:id="rId5"/>
    <p:sldId id="260" r:id="rId6"/>
    <p:sldId id="263" r:id="rId7"/>
    <p:sldId id="262" r:id="rId8"/>
    <p:sldId id="261" r:id="rId9"/>
    <p:sldId id="266" r:id="rId10"/>
    <p:sldId id="268" r:id="rId11"/>
    <p:sldId id="267" r:id="rId12"/>
    <p:sldId id="265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2256" y="-7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D4E33-9B22-430A-8E1F-14CA4CB150DD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6CE37-0F8B-4B56-8599-011761D7C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D4E33-9B22-430A-8E1F-14CA4CB150DD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6CE37-0F8B-4B56-8599-011761D7C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D4E33-9B22-430A-8E1F-14CA4CB150DD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6CE37-0F8B-4B56-8599-011761D7C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D4E33-9B22-430A-8E1F-14CA4CB150DD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6CE37-0F8B-4B56-8599-011761D7C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D4E33-9B22-430A-8E1F-14CA4CB150DD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6CE37-0F8B-4B56-8599-011761D7C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D4E33-9B22-430A-8E1F-14CA4CB150DD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6CE37-0F8B-4B56-8599-011761D7C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D4E33-9B22-430A-8E1F-14CA4CB150DD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6CE37-0F8B-4B56-8599-011761D7C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D4E33-9B22-430A-8E1F-14CA4CB150DD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6CE37-0F8B-4B56-8599-011761D7C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D4E33-9B22-430A-8E1F-14CA4CB150DD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6CE37-0F8B-4B56-8599-011761D7C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D4E33-9B22-430A-8E1F-14CA4CB150DD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6CE37-0F8B-4B56-8599-011761D7C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D4E33-9B22-430A-8E1F-14CA4CB150DD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6CE37-0F8B-4B56-8599-011761D7C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D4E33-9B22-430A-8E1F-14CA4CB150DD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6CE37-0F8B-4B56-8599-011761D7CC8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3;&#1050;&#1054;&#1064;&#1048;12\Desktop\&#1087;&#1088;&#1086;&#1077;&#1082;&#1090;%20&#1053;&#1045;%20&#1079;&#1072;&#1073;&#1091;&#1076;&#1077;&#1084;%20&#1085;&#1080;&#1082;&#1086;&#1075;&#1076;&#1072;\Mark_Bernes_Juravli_Mne_kajets..%2520(qmusic.me).mp3" TargetMode="Externa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43;&#1050;&#1054;&#1064;&#1048;12\Desktop\&#1087;&#1088;&#1086;&#1077;&#1082;&#1090;%20&#1053;&#1045;%20&#1079;&#1072;&#1073;&#1091;&#1076;&#1077;&#1084;%20&#1085;&#1080;&#1082;&#1086;&#1075;&#1076;&#1072;\%5bv-s.mobi%5d&#1040;&#1085;&#1078;&#1077;&#1083;&#1080;&#1082;&#1072;+&#1042;&#1072;&#1088;&#1091;&#1084;+-+&#1040;&#1093;,+&#1074;&#1086;&#1081;&#1085;&#1072;+(&#1044;&#1086;+&#1089;&#1074;&#1080;&#1076;&#1072;&#1085;&#1080;&#1103;,+&#1084;&#1072;&#1083;&#1100;&#1095;&#1080;&#1082;&#1080;).mp4" TargetMode="Externa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река Терек на Кавказ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75656" y="0"/>
            <a:ext cx="48965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Проектная работа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«Не забудем никогда»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или «Дорогами истории»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31840" y="4221088"/>
            <a:ext cx="601216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подготовили ученики 3 «А» класса,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ГБОУ школы – интерната    г. Владикавказ</a:t>
            </a:r>
          </a:p>
          <a:p>
            <a:pPr algn="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Акопян Виктория,</a:t>
            </a:r>
          </a:p>
          <a:p>
            <a:pPr algn="r"/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Кибизов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Дамир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Резванова Моника</a:t>
            </a:r>
          </a:p>
          <a:p>
            <a:pPr algn="r"/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 руководством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Арислановой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Л.М.</a:t>
            </a:r>
          </a:p>
          <a:p>
            <a:pPr algn="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учителя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нач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классов</a:t>
            </a:r>
            <a:endParaRPr lang="en-US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201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 г.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volna.org/wp-content/uploads/2016/09/06-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43019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15883" y="1646802"/>
            <a:ext cx="61446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Вспомним всех,    поимённо,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Горем вспомним   своим……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нужно не мёртвым!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надо живым!</a:t>
            </a: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://900igr.net/up/datai/88544/0001-001-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://900igr.net/up/datai/88544/0001-001-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s://im0-tub-ru.yandex.net/i?id=2f220fbfac47c3b93efeeeff84b09601-l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11960" y="1052737"/>
            <a:ext cx="4932040" cy="6217087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СПИСОК</a:t>
            </a:r>
          </a:p>
          <a:p>
            <a:pPr>
              <a:tabLst>
                <a:tab pos="881063" algn="l"/>
              </a:tabLst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Арутюнов Александр Артёмович</a:t>
            </a:r>
          </a:p>
          <a:p>
            <a:pPr>
              <a:tabLst>
                <a:tab pos="881063" algn="l"/>
              </a:tabLst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Атманская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Валентина Александровна</a:t>
            </a:r>
          </a:p>
          <a:p>
            <a:pPr>
              <a:tabLst>
                <a:tab pos="881063" algn="l"/>
              </a:tabLst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Бадоев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Хаджи –Батыр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Алиханович</a:t>
            </a:r>
            <a:endParaRPr lang="ru-RU" sz="1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881063" algn="l"/>
              </a:tabLst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Боева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Таисия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Алевсандровна</a:t>
            </a:r>
            <a:endParaRPr lang="ru-RU" sz="1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881063" algn="l"/>
              </a:tabLst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Боциев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Ахмет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Сидаевич</a:t>
            </a:r>
            <a:endParaRPr lang="ru-RU" sz="1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881063" algn="l"/>
              </a:tabLst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Габараев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Абисал</a:t>
            </a:r>
            <a:endParaRPr lang="ru-RU" sz="1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881063" algn="l"/>
              </a:tabLst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Гавашелошвили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Павло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Лазаревич</a:t>
            </a:r>
            <a:endParaRPr lang="ru-RU" sz="1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881063" algn="l"/>
              </a:tabLst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8. Гаглоев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Исмел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Агорович</a:t>
            </a:r>
            <a:endParaRPr lang="ru-RU" sz="1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881063" algn="l"/>
              </a:tabLst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Гайтов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Темир-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Болат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Татарканович</a:t>
            </a:r>
            <a:endParaRPr lang="ru-RU" sz="1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881063" algn="l"/>
              </a:tabLst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10.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Гасиев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Иван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Сардинович</a:t>
            </a:r>
            <a:endParaRPr lang="ru-RU" sz="1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881063" algn="l"/>
              </a:tabLst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11.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Гусов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Николай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Ельбидзикоевич</a:t>
            </a:r>
            <a:endParaRPr lang="ru-RU" sz="1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881063" algn="l"/>
              </a:tabLst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12.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Гутнов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Ахполат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Бибоевич</a:t>
            </a:r>
            <a:endParaRPr lang="ru-RU" sz="1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881063" algn="l"/>
              </a:tabLst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13.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Гутнов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Алихан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Ахполатович</a:t>
            </a:r>
            <a:endParaRPr lang="ru-RU" sz="1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881063" algn="l"/>
              </a:tabLst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14.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Дзекоев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Омар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Мусаевич</a:t>
            </a:r>
            <a:endParaRPr lang="ru-RU" sz="1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881063" algn="l"/>
              </a:tabLst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15.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Дзгоев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Харитон Тимофеевич</a:t>
            </a:r>
          </a:p>
          <a:p>
            <a:pPr>
              <a:tabLst>
                <a:tab pos="881063" algn="l"/>
              </a:tabLst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16. Захарян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Сурен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Сарибекович</a:t>
            </a:r>
            <a:endParaRPr lang="ru-RU" sz="1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881063" algn="l"/>
              </a:tabLst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17. Кулагин Алексей Иванович</a:t>
            </a:r>
          </a:p>
          <a:p>
            <a:pPr>
              <a:tabLst>
                <a:tab pos="881063" algn="l"/>
              </a:tabLst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18.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Лазарова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Аза Георгиевна</a:t>
            </a:r>
          </a:p>
          <a:p>
            <a:pPr>
              <a:tabLst>
                <a:tab pos="881063" algn="l"/>
              </a:tabLst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19.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Миносян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Николай Алексеевич</a:t>
            </a:r>
          </a:p>
          <a:p>
            <a:pPr>
              <a:tabLst>
                <a:tab pos="881063" algn="l"/>
              </a:tabLst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20. Муратов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Анастас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Иванович</a:t>
            </a:r>
          </a:p>
          <a:p>
            <a:pPr>
              <a:tabLst>
                <a:tab pos="881063" algn="l"/>
              </a:tabLst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21. Сердюков Сергей Александрович</a:t>
            </a:r>
          </a:p>
          <a:p>
            <a:pPr>
              <a:tabLst>
                <a:tab pos="881063" algn="l"/>
              </a:tabLst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22.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Сулашвили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Софья Васильевна</a:t>
            </a:r>
          </a:p>
          <a:p>
            <a:pPr>
              <a:tabLst>
                <a:tab pos="881063" algn="l"/>
              </a:tabLst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23.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Тибилов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Лади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Кавдинович</a:t>
            </a:r>
            <a:endParaRPr lang="ru-RU" sz="1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881063" algn="l"/>
              </a:tabLst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24.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Тотров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Константин Семёнович</a:t>
            </a:r>
          </a:p>
          <a:p>
            <a:pPr>
              <a:tabLst>
                <a:tab pos="881063" algn="l"/>
              </a:tabLst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25. Туаев Борис Ильич</a:t>
            </a:r>
          </a:p>
          <a:p>
            <a:pPr>
              <a:tabLst>
                <a:tab pos="881063" algn="l"/>
              </a:tabLst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26.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Туриев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Шахмет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Созурович</a:t>
            </a:r>
            <a:endParaRPr lang="ru-RU" sz="1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881063" algn="l"/>
              </a:tabLst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27.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Улеев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Егор Кузьмич</a:t>
            </a:r>
          </a:p>
          <a:p>
            <a:pPr>
              <a:tabLst>
                <a:tab pos="881063" algn="l"/>
              </a:tabLst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28.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Цамакаев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Салих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Давкуевич</a:t>
            </a:r>
            <a:endParaRPr lang="ru-RU" sz="1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tabLst>
                <a:tab pos="881063" algn="l"/>
              </a:tabLst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29.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Цобпоев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Хадзимурза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Ельбидзикоевич</a:t>
            </a:r>
            <a:endParaRPr lang="ru-RU" sz="1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tabLst>
                <a:tab pos="881063" algn="l"/>
              </a:tabLst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30.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Шавлохов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Кужи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Парсаданович</a:t>
            </a:r>
            <a:endParaRPr lang="ru-RU" sz="1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881063" algn="l"/>
              </a:tabLst>
            </a:pPr>
            <a:endParaRPr lang="ru-RU" sz="1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881063" algn="l"/>
              </a:tabLst>
            </a:pPr>
            <a:endParaRPr lang="ru-RU" sz="1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3axid.net/wp-content/uploads/2018/08/classic-powerpoint-template-inspirational-history-powerpoint-template-design-templates-of-classic-powerpoint-templat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620688"/>
            <a:ext cx="792088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Тест исследование.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</a:pPr>
            <a:endParaRPr lang="ru-RU" sz="2400" b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fontAlgn="base">
              <a:spcBef>
                <a:spcPct val="0"/>
              </a:spcBef>
              <a:spcAft>
                <a:spcPct val="0"/>
              </a:spcAft>
            </a:pPr>
            <a:endParaRPr kumimoji="0" lang="ru-RU" sz="2400" b="1" i="0" u="sng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Среди опрошенных  одноклассников результаты получились следующими.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Когда началась ВОВ?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Знают - 26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знают-2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2.Знаете ли вы историю своих прадедов?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Да-24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Нет-4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3.Хотели ли бы вы  больше узнать о своих прадедах?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Да-28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Нет-0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avatars.mds.yandex.net/get-pdb/875592/da8c7ae1-1bab-4411-8c83-c6848b2081c9/s1200?webp=false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7" y="350659"/>
            <a:ext cx="792088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Прадеды подарившие нам жизнь- 25 человек.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Прабабушки  - 4 человека.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них: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одна-  связистка,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одна-  лётчица- разведчица,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одна - женщина тыловик,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двое- дети войны.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Три человека пропали без вести.  Один Инвалид ВОВ. 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Двое прошли три войны. 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Трое– две войны.  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Трое погибли во время войны, 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один из них погиб под Берлином в марте 1945года.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 уроженцы Осетии из семей нашего класса были призваны с нашей малой Родины и начинали свой путь с Кавказа, один был призван из Московского военкомата, так как на тот момент там работал.</a:t>
            </a:r>
          </a:p>
        </p:txBody>
      </p:sp>
      <p:pic>
        <p:nvPicPr>
          <p:cNvPr id="5" name="Mark_Bernes_Juravli_Mne_kajets..%20(q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3125192" y="6453336"/>
            <a:ext cx="404664" cy="404664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5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kamennoe.cerkov.ru/files/2018/02/%D0%A4%D0%BE%D0%BD_%D0%90%D1%80%D0%BC%D0%B5%D0%B9%D1%81%D0%BA%D0%B8%D0%B9_0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27584" y="1268759"/>
            <a:ext cx="831641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подсчитали медали и ордена прадедов:</a:t>
            </a:r>
          </a:p>
          <a:p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Медаль «За Отвагу»- 7 человек.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Медаль «За Оборону Кавказа» - 1 человек.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Медаль «За Взятие Берлина» - 3 человека.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Медаль «За Победу над Германией» - 5 человек.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Медаль «За Оборону Сталинграда» - 1 человек.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Медаль «За Героическую Оборону Ленинграда» - 1 человек.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Медаль «Партизану ВОВ 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степени» - 1 человек.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Медаль «За Боевые заслуги» - 9 человек.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Медаль «Жукова» - 1 человек.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kamennoe.cerkov.ru/files/2018/02/%D0%A4%D0%BE%D0%BD_%D0%90%D1%80%D0%BC%D0%B5%D0%B9%D1%81%D0%BA%D0%B8%D0%B9_0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99592" y="404665"/>
            <a:ext cx="792088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Медаль «За Оборону Москвы» - 1 человек.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Медаль «В Память 800летие Москвы» - 1 человек.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Медаль «В Память 850летие Москвы» - 1 человек.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Юбилейная медаль 20лет – 5 человек.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Юбилейная медаль 30 лет – 4 человека.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Юбилейная медаль 40лет – 2 человека.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Юбилейная медаль 50 лет -  1 человек.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Юбилейная медаль 60 лет – 1 человек.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Юбилейная медаль  65 лет – 1 человек.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Юбилейная медаль  75 лет – 1 человек.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Орден «Красной звезды» - 9 человек.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Орден «Отечественной войны 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степени» - 2 человека.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Орден «Отечественной войны 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степени» - 4 человека.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Орден «Красного Знамени 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степени» - 1 человек.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Памятный знак 60 лет «Битвы за Москву» - 1 человек.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Наградной знак «Гвардия» - 1 человек.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Благодарности – 5 человек.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www.kartinkijane.ru/download.php?file=201304/1600x1200/kartinkijane.ru-1697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9552" y="4887162"/>
            <a:ext cx="81609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«НЕ ЗАБУДЕМ НИКОГДА»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ИЛИ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«ДОРОГАМИ ИСТОРИИ»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43808" y="6345324"/>
            <a:ext cx="3744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г.Владикавказ ,2019г.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deduhova.ru/statesman/wp-content/uploads/2017/12/1104867_90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1"/>
            <a:ext cx="9267567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95669" y="4725144"/>
            <a:ext cx="662473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Книгу создали ученики 3 «А» класса ГБОУ школы-интерната г. Владикавказ,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под руководством учителя начальных классов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Арислановой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Л.М.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2019 год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sergeytarasov.ru/media/crimean_way_backdrop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1"/>
            <a:ext cx="9168343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83568" y="332656"/>
            <a:ext cx="84604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Проблема проекта: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процессе воспитания не соблюдается историческая преемственность поколений. Дети лишаются возможности брать пример с людей, живших в прошлом. </a:t>
            </a: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mypresentation.ru/documents/2dfd1a3f9511b46b2605e5abca3457f2/img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67544" y="1916832"/>
            <a:ext cx="81724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Проектно -исследовательская работа</a:t>
            </a:r>
          </a:p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«Не забудем никогда» </a:t>
            </a:r>
          </a:p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или </a:t>
            </a:r>
          </a:p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«Дорогами истории»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ds04.infourok.ru/uploads/ex/0425/00066cc4-2fe8ca22/2/640/img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44693" y="-108520"/>
            <a:ext cx="9288693" cy="696652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0" y="260648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0" u="sng" dirty="0" smtClean="0">
                <a:ln cmpd="thickThin">
                  <a:solidFill>
                    <a:srgbClr val="FF0000"/>
                  </a:solidFill>
                </a:ln>
                <a:solidFill>
                  <a:srgbClr val="FFC000"/>
                </a:solidFill>
              </a:rPr>
              <a:t>Цель исследования</a:t>
            </a:r>
            <a:r>
              <a:rPr lang="ru-RU" sz="2400" b="0" u="sng" dirty="0" smtClean="0">
                <a:ln cmpd="thickThin">
                  <a:solidFill>
                    <a:srgbClr val="FF000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  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знание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своих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корней; 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сохранение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памяти тех людей, которые оставили свой след в истории моей малой Родины, прошедших через трудности простого труженика Осетии.</a:t>
            </a:r>
          </a:p>
          <a:p>
            <a:endParaRPr lang="ru-RU" sz="2400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2002570"/>
            <a:ext cx="874846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Собрать материал об участии в Великой Отечественной войне близких родственников.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Исследовать материал, касающийся истории нашей семьи и Великой Отечественной войны.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Исследовать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изучить данные о прадедушке – ветеране Великой Отечественной войны.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Собрать фото и документальный материал по изучаемой теме.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Зафиксировать данную информацию в ходе создания книги.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ds04.infourok.ru/uploads/ex/0425/00066cc4-2fe8ca22/1/img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187624" y="63295"/>
            <a:ext cx="468052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Методы исследования: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sng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Теоретический: </a:t>
            </a:r>
            <a:endParaRPr kumimoji="0" lang="ru-RU" sz="2400" b="0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Поиск информации в домашнем архиве.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Практический:</a:t>
            </a:r>
            <a:endParaRPr kumimoji="0" lang="ru-RU" sz="2400" b="0" i="0" u="sng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Опрос среди одноклассников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Сбор информации.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Обработка информации.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Создание книги.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Вывод по данной теме.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 descr="https://severpost.ru/docs/upload/14460997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8" name="AutoShape 4" descr="https://severpost.ru/docs/upload/14460997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10" name="Picture 6" descr="http://itd2.mycdn.me/image?id=859259582366&amp;t=20&amp;plc=WEB&amp;tkn=*NtPnH9YKapg1Laqb3cxp9dAtTzc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project-nasledie.info/wiki/images/thumb/5/53/%D0%91%D0%B8%D1%82%D0%B2%D0%B0_%D0%B7%D0%B0_%D0%9A%D0%B0%D0%B2%D0%BA%D0%B0%D0%B7.jpeg/600px-%D0%91%D0%B8%D1%82%D0%B2%D0%B0_%D0%B7%D0%B0_%D0%9A%D0%B0%D0%B2%D0%BA%D0%B0%D0%B7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cont.ws/uploads/pic/2018/1/1513423012%20%281%2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57150" y="0"/>
            <a:ext cx="9201150" cy="6858000"/>
          </a:xfrm>
          <a:prstGeom prst="rect">
            <a:avLst/>
          </a:prstGeom>
          <a:noFill/>
        </p:spPr>
      </p:pic>
      <p:pic>
        <p:nvPicPr>
          <p:cNvPr id="4" name="[v-s.mobi]Анжелика+Варум+-+Ах,+война+(До+свидания,+мальчики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922538" y="548680"/>
            <a:ext cx="7488829" cy="56166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010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img-8.photosight.ru/2e7/3227244_larg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1"/>
            <a:ext cx="9167935" cy="7016857"/>
          </a:xfrm>
          <a:prstGeom prst="rect">
            <a:avLst/>
          </a:prstGeom>
          <a:noFill/>
        </p:spPr>
      </p:pic>
      <p:pic>
        <p:nvPicPr>
          <p:cNvPr id="11" name="Рисунок 10" descr="Алина.jpe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868306">
            <a:off x="7456978" y="4944860"/>
            <a:ext cx="1488934" cy="1887990"/>
          </a:xfrm>
          <a:prstGeom prst="rect">
            <a:avLst/>
          </a:prstGeom>
        </p:spPr>
      </p:pic>
      <p:pic>
        <p:nvPicPr>
          <p:cNvPr id="12" name="Рисунок 11" descr="АМИНА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6518178">
            <a:off x="6440738" y="671172"/>
            <a:ext cx="2756921" cy="1866468"/>
          </a:xfrm>
          <a:prstGeom prst="rect">
            <a:avLst/>
          </a:prstGeom>
        </p:spPr>
      </p:pic>
      <p:pic>
        <p:nvPicPr>
          <p:cNvPr id="13" name="Рисунок 12" descr="ВИКА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rot="4390335">
            <a:off x="-28723" y="646276"/>
            <a:ext cx="2908255" cy="2098749"/>
          </a:xfrm>
          <a:prstGeom prst="rect">
            <a:avLst/>
          </a:prstGeom>
        </p:spPr>
      </p:pic>
      <p:pic>
        <p:nvPicPr>
          <p:cNvPr id="14" name="Рисунок 13" descr="ДАВИД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 rot="3647538">
            <a:off x="209115" y="4640019"/>
            <a:ext cx="2395158" cy="1884164"/>
          </a:xfrm>
          <a:prstGeom prst="rect">
            <a:avLst/>
          </a:prstGeom>
        </p:spPr>
      </p:pic>
      <p:pic>
        <p:nvPicPr>
          <p:cNvPr id="15" name="Рисунок 14" descr="Дамир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 rot="1211486">
            <a:off x="7511497" y="2876717"/>
            <a:ext cx="1328274" cy="1999343"/>
          </a:xfrm>
          <a:prstGeom prst="rect">
            <a:avLst/>
          </a:prstGeom>
        </p:spPr>
      </p:pic>
      <p:pic>
        <p:nvPicPr>
          <p:cNvPr id="16" name="Рисунок 15" descr="ДАША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 rot="4351435">
            <a:off x="4420204" y="4325764"/>
            <a:ext cx="2562979" cy="2014748"/>
          </a:xfrm>
          <a:prstGeom prst="rect">
            <a:avLst/>
          </a:prstGeom>
        </p:spPr>
      </p:pic>
      <p:pic>
        <p:nvPicPr>
          <p:cNvPr id="17" name="Рисунок 16" descr="МОНИКА.jpg"/>
          <p:cNvPicPr>
            <a:picLocks noChangeAspect="1"/>
          </p:cNvPicPr>
          <p:nvPr/>
        </p:nvPicPr>
        <p:blipFill>
          <a:blip r:embed="rId9" cstate="screen"/>
          <a:srcRect/>
          <a:stretch>
            <a:fillRect/>
          </a:stretch>
        </p:blipFill>
        <p:spPr>
          <a:xfrm rot="5710461">
            <a:off x="3772987" y="748746"/>
            <a:ext cx="3110195" cy="2349294"/>
          </a:xfrm>
          <a:prstGeom prst="rect">
            <a:avLst/>
          </a:prstGeom>
        </p:spPr>
      </p:pic>
      <p:pic>
        <p:nvPicPr>
          <p:cNvPr id="18" name="Рисунок 17" descr="ТИМУР.jpg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 rot="3860444">
            <a:off x="1849226" y="2902555"/>
            <a:ext cx="2759060" cy="1925272"/>
          </a:xfrm>
          <a:prstGeom prst="rect">
            <a:avLst/>
          </a:prstGeo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</TotalTime>
  <Words>784</Words>
  <Application>Microsoft Office PowerPoint</Application>
  <PresentationFormat>Экран (4:3)</PresentationFormat>
  <Paragraphs>133</Paragraphs>
  <Slides>17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ГКОШИ12</dc:creator>
  <cp:lastModifiedBy>313</cp:lastModifiedBy>
  <cp:revision>13</cp:revision>
  <dcterms:created xsi:type="dcterms:W3CDTF">2019-05-19T21:37:12Z</dcterms:created>
  <dcterms:modified xsi:type="dcterms:W3CDTF">2019-05-26T15:47:28Z</dcterms:modified>
</cp:coreProperties>
</file>