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63" r:id="rId3"/>
    <p:sldId id="257" r:id="rId4"/>
    <p:sldId id="258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86400" autoAdjust="0"/>
  </p:normalViewPr>
  <p:slideViewPr>
    <p:cSldViewPr>
      <p:cViewPr varScale="1">
        <p:scale>
          <a:sx n="97" d="100"/>
          <a:sy n="97" d="100"/>
        </p:scale>
        <p:origin x="-19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1785A-C4F9-4940-B6BE-02A9E4E840ED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C08343-64B5-4F7F-8A92-76522483D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996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08343-64B5-4F7F-8A92-76522483DF4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578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08343-64B5-4F7F-8A92-76522483DF4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379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40AC5-DBCA-4170-9F19-D350D1DF5EA9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9F7C-FFA9-4987-9AE0-FECF22935D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40AC5-DBCA-4170-9F19-D350D1DF5EA9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9F7C-FFA9-4987-9AE0-FECF22935D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40AC5-DBCA-4170-9F19-D350D1DF5EA9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9F7C-FFA9-4987-9AE0-FECF22935DC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40AC5-DBCA-4170-9F19-D350D1DF5EA9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9F7C-FFA9-4987-9AE0-FECF22935DC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40AC5-DBCA-4170-9F19-D350D1DF5EA9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9F7C-FFA9-4987-9AE0-FECF22935D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40AC5-DBCA-4170-9F19-D350D1DF5EA9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9F7C-FFA9-4987-9AE0-FECF22935DC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40AC5-DBCA-4170-9F19-D350D1DF5EA9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9F7C-FFA9-4987-9AE0-FECF22935D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40AC5-DBCA-4170-9F19-D350D1DF5EA9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9F7C-FFA9-4987-9AE0-FECF22935D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40AC5-DBCA-4170-9F19-D350D1DF5EA9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9F7C-FFA9-4987-9AE0-FECF22935D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40AC5-DBCA-4170-9F19-D350D1DF5EA9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9F7C-FFA9-4987-9AE0-FECF22935DC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40AC5-DBCA-4170-9F19-D350D1DF5EA9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9F7C-FFA9-4987-9AE0-FECF22935DC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7740AC5-DBCA-4170-9F19-D350D1DF5EA9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9C59F7C-FFA9-4987-9AE0-FECF22935DC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691680" y="692696"/>
            <a:ext cx="5830416" cy="820688"/>
          </a:xfrm>
        </p:spPr>
        <p:txBody>
          <a:bodyPr/>
          <a:lstStyle/>
          <a:p>
            <a:r>
              <a:rPr lang="ru-RU" dirty="0" smtClean="0"/>
              <a:t>ПЛАСТМАССА </a:t>
            </a:r>
            <a:endParaRPr lang="ru-RU" dirty="0"/>
          </a:p>
        </p:txBody>
      </p:sp>
      <p:pic>
        <p:nvPicPr>
          <p:cNvPr id="1026" name="Picture 2" descr="C:\Users\user\Desktop\ПЛАСТМАСС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585542" cy="36004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hardEdg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5733256"/>
            <a:ext cx="655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ЭТОМ ПРОЕКТЕ УЧАСТВОВАЛИ: </a:t>
            </a:r>
            <a:r>
              <a:rPr lang="ru-RU" dirty="0" smtClean="0"/>
              <a:t>СУЛТАНОВ МАКСИМ, МИЛЬШИН ЛЁВА, СЕМУХИНА ОЛЬГА </a:t>
            </a:r>
            <a:r>
              <a:rPr lang="ru-RU" dirty="0" smtClean="0"/>
              <a:t>ФЁД</a:t>
            </a:r>
            <a:r>
              <a:rPr lang="ru-RU" dirty="0" smtClean="0"/>
              <a:t>ОРО</a:t>
            </a:r>
            <a:r>
              <a:rPr lang="ru-RU" dirty="0" smtClean="0"/>
              <a:t>ВНА,ОКСАНА </a:t>
            </a:r>
            <a:r>
              <a:rPr lang="ru-RU" dirty="0" smtClean="0"/>
              <a:t>ЕВГЕНЬЕВНА ДОЛИНГЕР.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102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-315416"/>
            <a:ext cx="8507288" cy="2586616"/>
          </a:xfrm>
        </p:spPr>
        <p:txBody>
          <a:bodyPr>
            <a:normAutofit/>
          </a:bodyPr>
          <a:lstStyle/>
          <a:p>
            <a:r>
              <a:rPr lang="ru-RU" sz="1600" dirty="0"/>
              <a:t>1</a:t>
            </a:r>
            <a:r>
              <a:rPr lang="ru-RU" sz="1600" dirty="0" smtClean="0"/>
              <a:t>. МЫ ЖИВЁМ</a:t>
            </a:r>
            <a:r>
              <a:rPr lang="ru-RU" sz="1600" baseline="0" dirty="0" smtClean="0"/>
              <a:t> В МИРЕ ПЛАСТИКА. ИЗ НЕГО ДЕЛАЮТ ВСЁ ЧТО УГОДНО:ОТ АВТОМОБИЛЬНЫХ КУЗОВОВ И ДВИГАТЕЛЕЙ ДО ИГРУШЕК И АВТОБУСНЫХ СИДЕНИЙ. СУЩЕСТВУЕТ МНОЖЕСТВО ВИДОВ ПЛАСТИКА.ОДНИМ ИЗ ЭТИХ ВИДОВ ЯВЛЯЕТСЯ ПОЛИЭТИЛЕН, ИСПОЛЬЗУЕМЫЙ В СОТНЯХ ВЕЩЕЙ, КОТОРЫЕ МЫ ВИДИМ КАЖДЫЙ ДЕНЬ</a:t>
            </a:r>
            <a:r>
              <a:rPr lang="ru-RU" sz="1600" dirty="0"/>
              <a:t> </a:t>
            </a:r>
            <a:r>
              <a:rPr lang="ru-RU" sz="1600" dirty="0" smtClean="0"/>
              <a:t>– </a:t>
            </a:r>
            <a:r>
              <a:rPr lang="ru-RU" sz="1600" baseline="0" dirty="0" smtClean="0"/>
              <a:t>ЭТО УПАКОВКИ ПРОДУКТОВ, ИГРУШКИ И МУСОРНЫЕ БАКИ. ВСЕ ОНИ НАЧИНАЮТ СВОЙ ПУТЬ В ВИДЕ ПЛАСТМАССОВЫХ ГРАНУЛ</a:t>
            </a:r>
            <a:r>
              <a:rPr lang="en-US" sz="1600" dirty="0"/>
              <a:t>.</a:t>
            </a:r>
            <a:endParaRPr lang="ru-RU" sz="1600" dirty="0"/>
          </a:p>
        </p:txBody>
      </p:sp>
      <p:pic>
        <p:nvPicPr>
          <p:cNvPr id="1026" name="Picture 2" descr="C:\Users\user\Desktop\12345678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05" y="2581574"/>
            <a:ext cx="6714607" cy="413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038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 2. </a:t>
            </a:r>
            <a:r>
              <a:rPr lang="ru-RU" sz="2800" dirty="0"/>
              <a:t>И</a:t>
            </a:r>
            <a:r>
              <a:rPr lang="ru-RU" sz="2400" dirty="0" smtClean="0"/>
              <a:t>ЗНАЧАЛЬНО</a:t>
            </a:r>
            <a:r>
              <a:rPr lang="ru-RU" sz="2400" baseline="0" dirty="0" smtClean="0"/>
              <a:t> ПЛАСТИК - ЭТО НЕФТЬ.</a:t>
            </a:r>
            <a:br>
              <a:rPr lang="ru-RU" sz="2400" baseline="0" dirty="0" smtClean="0"/>
            </a:br>
            <a:r>
              <a:rPr lang="ru-RU" sz="2400" dirty="0" smtClean="0"/>
              <a:t>ЕЁ РАЗДЕЛЯЮТ НА РАЗЛИЧНЫЕ ФРАКЦИИ. ОДНА ИЗ НИХ – ЛИГРОИН (НАФТА). </a:t>
            </a:r>
            <a:r>
              <a:rPr lang="ru-RU" sz="2800" dirty="0" smtClean="0"/>
              <a:t>Э</a:t>
            </a:r>
            <a:r>
              <a:rPr lang="ru-RU" sz="2400" dirty="0" smtClean="0"/>
              <a:t>ТО СМЕСЬ, ПОХОЖАЯ НА БЕНЗИН.</a:t>
            </a:r>
            <a:endParaRPr lang="ru-RU" sz="2400" dirty="0"/>
          </a:p>
        </p:txBody>
      </p:sp>
      <p:pic>
        <p:nvPicPr>
          <p:cNvPr id="10" name="Picture 6" descr="C:\Users\user\Desktop\ПРЕЗИН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36912"/>
            <a:ext cx="8129503" cy="3975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993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258" y="323551"/>
            <a:ext cx="3538736" cy="1252728"/>
          </a:xfrm>
        </p:spPr>
        <p:txBody>
          <a:bodyPr>
            <a:noAutofit/>
          </a:bodyPr>
          <a:lstStyle/>
          <a:p>
            <a:r>
              <a:rPr lang="ru-RU" sz="1600" dirty="0"/>
              <a:t>3</a:t>
            </a:r>
            <a:r>
              <a:rPr lang="ru-RU" sz="1600" dirty="0" smtClean="0"/>
              <a:t>. ЛИГРОИН В ГАЗООБРАЗНОМ СОСТОЯНИИ СМЕШИВАЮТ С ПАРОМ, НАГРЕВАЮТ ДО ВЫСОКОЙ ТЕМПЕРАТУРЫ, А ЗАТЕМ БЫСТРО ОХЛАЖДАЮТ, ЧТОБЫ ПОЛУЧИЛСЯ ЭТИЛЕН.</a:t>
            </a:r>
            <a:endParaRPr lang="ru-RU" sz="1600" dirty="0"/>
          </a:p>
        </p:txBody>
      </p:sp>
      <p:pic>
        <p:nvPicPr>
          <p:cNvPr id="3076" name="Picture 4" descr="https://5terka.com/images/him9gabrielan/him9gabrielanuchs-9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78"/>
          <a:stretch/>
        </p:blipFill>
        <p:spPr bwMode="auto">
          <a:xfrm>
            <a:off x="2555776" y="2319545"/>
            <a:ext cx="3817030" cy="4391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3"/>
          <p:cNvSpPr txBox="1">
            <a:spLocks/>
          </p:cNvSpPr>
          <p:nvPr/>
        </p:nvSpPr>
        <p:spPr>
          <a:xfrm>
            <a:off x="4257100" y="188640"/>
            <a:ext cx="4330824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600" dirty="0"/>
              <a:t>4</a:t>
            </a:r>
            <a:r>
              <a:rPr lang="ru-RU" sz="1600" dirty="0" smtClean="0"/>
              <a:t>. ЭТИЛЕН СМЕШИВАЮТ С РАСТВОРИТИЛЕМ И КАТОЛИЗАТОРОМ (ВЕЩЕСТВОМ, НЕОБХОДИМЫМ ДЛЯ НАЧАЛА ХИМИЧЕСКОЙ РЕАКЦИИ)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9307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988840"/>
          </a:xfrm>
        </p:spPr>
        <p:txBody>
          <a:bodyPr>
            <a:normAutofit/>
          </a:bodyPr>
          <a:lstStyle/>
          <a:p>
            <a:r>
              <a:rPr lang="ru-RU" sz="1600" dirty="0"/>
              <a:t>5</a:t>
            </a:r>
            <a:r>
              <a:rPr lang="ru-RU" sz="1600" dirty="0" smtClean="0"/>
              <a:t>. </a:t>
            </a:r>
            <a:r>
              <a:rPr lang="ru-RU" sz="1800" dirty="0" smtClean="0"/>
              <a:t>С</a:t>
            </a:r>
            <a:r>
              <a:rPr lang="ru-RU" sz="1600" dirty="0" smtClean="0"/>
              <a:t>МЕСЬ НАГРЕВАЮТ ПОД ДАВЛЕНИЕМ В СПЕЦИАЛЬНОМ РЕАКТОРЕ.</a:t>
            </a:r>
            <a:r>
              <a:rPr lang="ru-RU" sz="1800" dirty="0" smtClean="0"/>
              <a:t> В </a:t>
            </a:r>
            <a:r>
              <a:rPr lang="ru-RU" sz="1600" dirty="0" smtClean="0"/>
              <a:t>РЕЗУЛЬТАТЕ МОЛЕКУЛЫ ЭТИЛЕНА СОЕДИНЯЮТСЯ ДРУГ С ДРУГОМ И ОБРАЗУЮТСЯ ДЛИННЫЕ ЦЕПИ, НАЗЫВАЕМЫЕ ПОЛИМЕРАМИ.</a:t>
            </a:r>
            <a:r>
              <a:rPr lang="ru-RU" sz="1800" dirty="0" smtClean="0"/>
              <a:t>О</a:t>
            </a:r>
            <a:r>
              <a:rPr lang="ru-RU" sz="1600" dirty="0" smtClean="0"/>
              <a:t>НИ ОСЕДАЮТ НА ДНО. </a:t>
            </a:r>
            <a:r>
              <a:rPr lang="ru-RU" sz="1800" dirty="0" smtClean="0"/>
              <a:t>В </a:t>
            </a:r>
            <a:r>
              <a:rPr lang="ru-RU" sz="1600" dirty="0" smtClean="0"/>
              <a:t>КАЖДОЙ ЦЕПИ ПОЛИЭТИЛЕНА БОЛЕЕ </a:t>
            </a:r>
            <a:r>
              <a:rPr lang="ru-RU" sz="2800" dirty="0" smtClean="0"/>
              <a:t>1000 </a:t>
            </a:r>
            <a:r>
              <a:rPr lang="ru-RU" sz="1600" dirty="0" smtClean="0"/>
              <a:t>МОЛЕКУЛ ЭТИЛЕНА.</a:t>
            </a:r>
            <a:endParaRPr lang="ru-RU" sz="1600" dirty="0"/>
          </a:p>
        </p:txBody>
      </p:sp>
      <p:pic>
        <p:nvPicPr>
          <p:cNvPr id="4099" name="Picture 3" descr="C:\Users\user\Desktop\МАКС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72800" y="-8229600"/>
            <a:ext cx="48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i.siteapi.org/MureCUBQvwVRLi27gxSnixEAWno=/fit-in/1024x768/center/top/008d1aea4bc35c8.s.siteapi.org/img/22e4ca6e59e48aeef3ae938d4b5de48a3927535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03" y="2852935"/>
            <a:ext cx="8533957" cy="327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84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440160"/>
          </a:xfrm>
        </p:spPr>
        <p:txBody>
          <a:bodyPr>
            <a:normAutofit/>
          </a:bodyPr>
          <a:lstStyle/>
          <a:p>
            <a:r>
              <a:rPr lang="ru-RU" sz="2000" dirty="0"/>
              <a:t>6</a:t>
            </a:r>
            <a:r>
              <a:rPr lang="ru-RU" sz="2000" dirty="0" smtClean="0"/>
              <a:t>. </a:t>
            </a:r>
            <a:r>
              <a:rPr lang="ru-RU" sz="2800" dirty="0" smtClean="0"/>
              <a:t>Р</a:t>
            </a:r>
            <a:r>
              <a:rPr lang="ru-RU" sz="2000" dirty="0" smtClean="0"/>
              <a:t>АСТВОРИТЕЛЬ  УДАЛЯЮТ, ОСТАЁТСЯ СУХАЯ МАССА ПОЛИЭТИЛЕНА.  </a:t>
            </a:r>
            <a:r>
              <a:rPr lang="ru-RU" sz="2400" dirty="0" smtClean="0"/>
              <a:t>Е</a:t>
            </a:r>
            <a:r>
              <a:rPr lang="ru-RU" sz="2000" dirty="0" smtClean="0"/>
              <a:t>Ё ВЫДАВЛИВАЮТ ЧЕРЕЗ ОТВЕРСТИЕ С ДЫРОЧКАМИ, ЧТОБЫ ПОЛУЧИТЬ ПЛАСТМАССОВЫЕ ГРАНУЛЫ.</a:t>
            </a:r>
            <a:endParaRPr lang="ru-RU" sz="2000" dirty="0"/>
          </a:p>
        </p:txBody>
      </p:sp>
      <p:pic>
        <p:nvPicPr>
          <p:cNvPr id="4099" name="Picture 3" descr="C:\Users\user\Desktop\МАКС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72800" y="-8229600"/>
            <a:ext cx="48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ownloads\Polyvinyl-Alcohol-PVA-24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430" y="2763812"/>
            <a:ext cx="5760640" cy="394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382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>
            <a:normAutofit/>
          </a:bodyPr>
          <a:lstStyle/>
          <a:p>
            <a:r>
              <a:rPr lang="ru-RU" sz="2800" dirty="0"/>
              <a:t>7</a:t>
            </a:r>
            <a:r>
              <a:rPr lang="ru-RU" sz="2800" dirty="0" smtClean="0"/>
              <a:t>. ГРАНУЛЫ ЗАСЫПАЮТ В МЕШКИ</a:t>
            </a:r>
            <a:r>
              <a:rPr lang="ru-RU" sz="2800" baseline="0" dirty="0" smtClean="0"/>
              <a:t> И ОТПРАВЛЯЮТ НА ФАБРИКИ</a:t>
            </a:r>
            <a:r>
              <a:rPr lang="ru-RU" sz="2800" dirty="0" smtClean="0"/>
              <a:t> ИЗДЕЛИЙ ИЗ ПЛАСТМАССЫ.</a:t>
            </a:r>
            <a:endParaRPr lang="ru-RU" sz="2800" dirty="0"/>
          </a:p>
        </p:txBody>
      </p:sp>
      <p:pic>
        <p:nvPicPr>
          <p:cNvPr id="4098" name="Picture 2" descr="C:\Users\user\Downloads\1507711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08920"/>
            <a:ext cx="6984776" cy="3936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1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5122" name="Picture 2" descr="C:\Users\user\Downloads\469342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83717"/>
            <a:ext cx="6768752" cy="3553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20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197</TotalTime>
  <Words>212</Words>
  <Application>Microsoft Office PowerPoint</Application>
  <PresentationFormat>Экран (4:3)</PresentationFormat>
  <Paragraphs>12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ПЛАСТМАССА </vt:lpstr>
      <vt:lpstr>1. МЫ ЖИВЁМ В МИРЕ ПЛАСТИКА. ИЗ НЕГО ДЕЛАЮТ ВСЁ ЧТО УГОДНО:ОТ АВТОМОБИЛЬНЫХ КУЗОВОВ И ДВИГАТЕЛЕЙ ДО ИГРУШЕК И АВТОБУСНЫХ СИДЕНИЙ. СУЩЕСТВУЕТ МНОЖЕСТВО ВИДОВ ПЛАСТИКА.ОДНИМ ИЗ ЭТИХ ВИДОВ ЯВЛЯЕТСЯ ПОЛИЭТИЛЕН, ИСПОЛЬЗУЕМЫЙ В СОТНЯХ ВЕЩЕЙ, КОТОРЫЕ МЫ ВИДИМ КАЖДЫЙ ДЕНЬ – ЭТО УПАКОВКИ ПРОДУКТОВ, ИГРУШКИ И МУСОРНЫЕ БАКИ. ВСЕ ОНИ НАЧИНАЮТ СВОЙ ПУТЬ В ВИДЕ ПЛАСТМАССОВЫХ ГРАНУЛ.</vt:lpstr>
      <vt:lpstr> 2. ИЗНАЧАЛЬНО ПЛАСТИК - ЭТО НЕФТЬ. ЕЁ РАЗДЕЛЯЮТ НА РАЗЛИЧНЫЕ ФРАКЦИИ. ОДНА ИЗ НИХ – ЛИГРОИН (НАФТА). ЭТО СМЕСЬ, ПОХОЖАЯ НА БЕНЗИН.</vt:lpstr>
      <vt:lpstr>3. ЛИГРОИН В ГАЗООБРАЗНОМ СОСТОЯНИИ СМЕШИВАЮТ С ПАРОМ, НАГРЕВАЮТ ДО ВЫСОКОЙ ТЕМПЕРАТУРЫ, А ЗАТЕМ БЫСТРО ОХЛАЖДАЮТ, ЧТОБЫ ПОЛУЧИЛСЯ ЭТИЛЕН.</vt:lpstr>
      <vt:lpstr>5. СМЕСЬ НАГРЕВАЮТ ПОД ДАВЛЕНИЕМ В СПЕЦИАЛЬНОМ РЕАКТОРЕ. В РЕЗУЛЬТАТЕ МОЛЕКУЛЫ ЭТИЛЕНА СОЕДИНЯЮТСЯ ДРУГ С ДРУГОМ И ОБРАЗУЮТСЯ ДЛИННЫЕ ЦЕПИ, НАЗЫВАЕМЫЕ ПОЛИМЕРАМИ.ОНИ ОСЕДАЮТ НА ДНО. В КАЖДОЙ ЦЕПИ ПОЛИЭТИЛЕНА БОЛЕЕ 1000 МОЛЕКУЛ ЭТИЛЕНА.</vt:lpstr>
      <vt:lpstr>6. РАСТВОРИТЕЛЬ  УДАЛЯЮТ, ОСТАЁТСЯ СУХАЯ МАССА ПОЛИЭТИЛЕНА.  ЕЁ ВЫДАВЛИВАЮТ ЧЕРЕЗ ОТВЕРСТИЕ С ДЫРОЧКАМИ, ЧТОБЫ ПОЛУЧИТЬ ПЛАСТМАССОВЫЕ ГРАНУЛЫ.</vt:lpstr>
      <vt:lpstr>7. ГРАНУЛЫ ЗАСЫПАЮТ В МЕШКИ И ОТПРАВЛЯЮТ НА ФАБРИКИ ИЗДЕЛИЙ ИЗ ПЛАСТМАССЫ.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ПЛАСТМАССА</dc:title>
  <dc:creator>user</dc:creator>
  <cp:lastModifiedBy>user</cp:lastModifiedBy>
  <cp:revision>25</cp:revision>
  <dcterms:created xsi:type="dcterms:W3CDTF">2019-05-15T10:27:30Z</dcterms:created>
  <dcterms:modified xsi:type="dcterms:W3CDTF">2019-05-16T11:21:04Z</dcterms:modified>
</cp:coreProperties>
</file>