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47"/>
  </p:notesMasterIdLst>
  <p:sldIdLst>
    <p:sldId id="402" r:id="rId2"/>
    <p:sldId id="403" r:id="rId3"/>
    <p:sldId id="404" r:id="rId4"/>
    <p:sldId id="405" r:id="rId5"/>
    <p:sldId id="406" r:id="rId6"/>
    <p:sldId id="407" r:id="rId7"/>
    <p:sldId id="408" r:id="rId8"/>
    <p:sldId id="459" r:id="rId9"/>
    <p:sldId id="410" r:id="rId10"/>
    <p:sldId id="411" r:id="rId11"/>
    <p:sldId id="458" r:id="rId12"/>
    <p:sldId id="457" r:id="rId13"/>
    <p:sldId id="414" r:id="rId14"/>
    <p:sldId id="415" r:id="rId15"/>
    <p:sldId id="416" r:id="rId16"/>
    <p:sldId id="417" r:id="rId17"/>
    <p:sldId id="418" r:id="rId18"/>
    <p:sldId id="419" r:id="rId19"/>
    <p:sldId id="420" r:id="rId20"/>
    <p:sldId id="422" r:id="rId21"/>
    <p:sldId id="423" r:id="rId22"/>
    <p:sldId id="424" r:id="rId23"/>
    <p:sldId id="425" r:id="rId24"/>
    <p:sldId id="426" r:id="rId25"/>
    <p:sldId id="427" r:id="rId26"/>
    <p:sldId id="428" r:id="rId27"/>
    <p:sldId id="429" r:id="rId28"/>
    <p:sldId id="460" r:id="rId29"/>
    <p:sldId id="431" r:id="rId30"/>
    <p:sldId id="432" r:id="rId31"/>
    <p:sldId id="433" r:id="rId32"/>
    <p:sldId id="434" r:id="rId33"/>
    <p:sldId id="435" r:id="rId34"/>
    <p:sldId id="436" r:id="rId35"/>
    <p:sldId id="437" r:id="rId36"/>
    <p:sldId id="456" r:id="rId37"/>
    <p:sldId id="455" r:id="rId38"/>
    <p:sldId id="440" r:id="rId39"/>
    <p:sldId id="454" r:id="rId40"/>
    <p:sldId id="442" r:id="rId41"/>
    <p:sldId id="443" r:id="rId42"/>
    <p:sldId id="444" r:id="rId43"/>
    <p:sldId id="445" r:id="rId44"/>
    <p:sldId id="446" r:id="rId45"/>
    <p:sldId id="448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800080"/>
    <a:srgbClr val="003399"/>
    <a:srgbClr val="005250"/>
    <a:srgbClr val="004644"/>
    <a:srgbClr val="008080"/>
    <a:srgbClr val="0000CC"/>
    <a:srgbClr val="CC0000"/>
    <a:srgbClr val="003366"/>
    <a:srgbClr val="006600"/>
    <a:srgbClr val="FF616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4B897D8-8516-491F-9A5C-D690CC1C37DA}" type="datetimeFigureOut">
              <a:rPr lang="ru-RU"/>
              <a:pPr>
                <a:defRPr/>
              </a:pPr>
              <a:t>26.05.2019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1CD26E6-338C-475E-9794-3CE148E51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5F16-28BE-4371-BF14-EA87DA32CD9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8550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5F16-28BE-4371-BF14-EA87DA32CD9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8550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5F16-28BE-4371-BF14-EA87DA32CD9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5F16-28BE-4371-BF14-EA87DA32CD9C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8385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5F16-28BE-4371-BF14-EA87DA32CD9C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224219F-8809-47EA-9532-AADE86E5FC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F947BF-FCE5-4B1F-9F8E-9037B3DB9C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9A5847-A79A-4E2D-88B0-10F0971255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C3358D-0631-48CF-903E-6C710F8560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007EFC-E865-4D84-BF12-72CC9DB411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A3CA11-BC2F-45AC-981C-78EEC45BBC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DB5574B-8553-476B-94CF-7103B93C38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C9089B70-9CD2-48D7-A164-2D4CC14C16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B0483-3CCC-45E9-9FF9-593DBE95D9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AA0DAD-35A1-46A5-9A8C-E8E9D991B0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90C547-DF2A-49E1-9012-1438FF393F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CB2E2AA-0A6D-4BB4-863E-6D56D67068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1" name="Line 8"/>
            <p:cNvSpPr>
              <a:spLocks noChangeShapeType="1"/>
            </p:cNvSpPr>
            <p:nvPr/>
          </p:nvSpPr>
          <p:spPr bwMode="auto">
            <a:xfrm>
              <a:off x="0" y="346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Line 9"/>
            <p:cNvSpPr>
              <a:spLocks noChangeShapeType="1"/>
            </p:cNvSpPr>
            <p:nvPr/>
          </p:nvSpPr>
          <p:spPr bwMode="auto">
            <a:xfrm>
              <a:off x="0" y="1253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Line 10"/>
            <p:cNvSpPr>
              <a:spLocks noChangeShapeType="1"/>
            </p:cNvSpPr>
            <p:nvPr/>
          </p:nvSpPr>
          <p:spPr bwMode="auto">
            <a:xfrm>
              <a:off x="0" y="1706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Line 11"/>
            <p:cNvSpPr>
              <a:spLocks noChangeShapeType="1"/>
            </p:cNvSpPr>
            <p:nvPr/>
          </p:nvSpPr>
          <p:spPr bwMode="auto">
            <a:xfrm>
              <a:off x="0" y="2160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Line 12"/>
            <p:cNvSpPr>
              <a:spLocks noChangeShapeType="1"/>
            </p:cNvSpPr>
            <p:nvPr/>
          </p:nvSpPr>
          <p:spPr bwMode="auto">
            <a:xfrm>
              <a:off x="0" y="799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Line 13"/>
            <p:cNvSpPr>
              <a:spLocks noChangeShapeType="1"/>
            </p:cNvSpPr>
            <p:nvPr/>
          </p:nvSpPr>
          <p:spPr bwMode="auto">
            <a:xfrm>
              <a:off x="0" y="2614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Line 14"/>
            <p:cNvSpPr>
              <a:spLocks noChangeShapeType="1"/>
            </p:cNvSpPr>
            <p:nvPr/>
          </p:nvSpPr>
          <p:spPr bwMode="auto">
            <a:xfrm>
              <a:off x="0" y="3521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Line 15"/>
            <p:cNvSpPr>
              <a:spLocks noChangeShapeType="1"/>
            </p:cNvSpPr>
            <p:nvPr/>
          </p:nvSpPr>
          <p:spPr bwMode="auto">
            <a:xfrm>
              <a:off x="0" y="3067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Line 16"/>
            <p:cNvSpPr>
              <a:spLocks noChangeShapeType="1"/>
            </p:cNvSpPr>
            <p:nvPr/>
          </p:nvSpPr>
          <p:spPr bwMode="auto">
            <a:xfrm>
              <a:off x="0" y="3974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Line 17"/>
            <p:cNvSpPr>
              <a:spLocks noChangeShapeType="1"/>
            </p:cNvSpPr>
            <p:nvPr/>
          </p:nvSpPr>
          <p:spPr bwMode="auto">
            <a:xfrm>
              <a:off x="612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Line 18"/>
            <p:cNvSpPr>
              <a:spLocks noChangeShapeType="1"/>
            </p:cNvSpPr>
            <p:nvPr/>
          </p:nvSpPr>
          <p:spPr bwMode="auto">
            <a:xfrm>
              <a:off x="4694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Line 19"/>
            <p:cNvSpPr>
              <a:spLocks noChangeShapeType="1"/>
            </p:cNvSpPr>
            <p:nvPr/>
          </p:nvSpPr>
          <p:spPr bwMode="auto">
            <a:xfrm>
              <a:off x="5148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20"/>
            <p:cNvSpPr>
              <a:spLocks noChangeShapeType="1"/>
            </p:cNvSpPr>
            <p:nvPr/>
          </p:nvSpPr>
          <p:spPr bwMode="auto">
            <a:xfrm>
              <a:off x="5602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Line 21"/>
            <p:cNvSpPr>
              <a:spLocks noChangeShapeType="1"/>
            </p:cNvSpPr>
            <p:nvPr/>
          </p:nvSpPr>
          <p:spPr bwMode="auto">
            <a:xfrm>
              <a:off x="158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Line 22"/>
            <p:cNvSpPr>
              <a:spLocks noChangeShapeType="1"/>
            </p:cNvSpPr>
            <p:nvPr/>
          </p:nvSpPr>
          <p:spPr bwMode="auto">
            <a:xfrm>
              <a:off x="3334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Line 23"/>
            <p:cNvSpPr>
              <a:spLocks noChangeShapeType="1"/>
            </p:cNvSpPr>
            <p:nvPr/>
          </p:nvSpPr>
          <p:spPr bwMode="auto">
            <a:xfrm>
              <a:off x="3787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Line 24"/>
            <p:cNvSpPr>
              <a:spLocks noChangeShapeType="1"/>
            </p:cNvSpPr>
            <p:nvPr/>
          </p:nvSpPr>
          <p:spPr bwMode="auto">
            <a:xfrm>
              <a:off x="4241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Line 25"/>
            <p:cNvSpPr>
              <a:spLocks noChangeShapeType="1"/>
            </p:cNvSpPr>
            <p:nvPr/>
          </p:nvSpPr>
          <p:spPr bwMode="auto">
            <a:xfrm>
              <a:off x="1066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Line 26"/>
            <p:cNvSpPr>
              <a:spLocks noChangeShapeType="1"/>
            </p:cNvSpPr>
            <p:nvPr/>
          </p:nvSpPr>
          <p:spPr bwMode="auto">
            <a:xfrm>
              <a:off x="1519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Line 27"/>
            <p:cNvSpPr>
              <a:spLocks noChangeShapeType="1"/>
            </p:cNvSpPr>
            <p:nvPr/>
          </p:nvSpPr>
          <p:spPr bwMode="auto">
            <a:xfrm>
              <a:off x="1973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Line 28"/>
            <p:cNvSpPr>
              <a:spLocks noChangeShapeType="1"/>
            </p:cNvSpPr>
            <p:nvPr/>
          </p:nvSpPr>
          <p:spPr bwMode="auto">
            <a:xfrm>
              <a:off x="2426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Line 29"/>
            <p:cNvSpPr>
              <a:spLocks noChangeShapeType="1"/>
            </p:cNvSpPr>
            <p:nvPr/>
          </p:nvSpPr>
          <p:spPr bwMode="auto">
            <a:xfrm>
              <a:off x="2880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6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Relationship Id="rId9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1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8.png"/><Relationship Id="rId4" Type="http://schemas.openxmlformats.org/officeDocument/2006/relationships/image" Target="../media/image12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9.png"/><Relationship Id="rId4" Type="http://schemas.openxmlformats.org/officeDocument/2006/relationships/image" Target="../media/image13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2.png"/><Relationship Id="rId4" Type="http://schemas.openxmlformats.org/officeDocument/2006/relationships/image" Target="../media/image141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png"/><Relationship Id="rId13" Type="http://schemas.openxmlformats.org/officeDocument/2006/relationships/image" Target="../media/image154.png"/><Relationship Id="rId3" Type="http://schemas.openxmlformats.org/officeDocument/2006/relationships/image" Target="../media/image144.png"/><Relationship Id="rId7" Type="http://schemas.openxmlformats.org/officeDocument/2006/relationships/image" Target="../media/image148.png"/><Relationship Id="rId12" Type="http://schemas.openxmlformats.org/officeDocument/2006/relationships/image" Target="../media/image153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7.png"/><Relationship Id="rId11" Type="http://schemas.openxmlformats.org/officeDocument/2006/relationships/image" Target="../media/image152.png"/><Relationship Id="rId5" Type="http://schemas.openxmlformats.org/officeDocument/2006/relationships/image" Target="../media/image146.png"/><Relationship Id="rId10" Type="http://schemas.openxmlformats.org/officeDocument/2006/relationships/image" Target="../media/image151.png"/><Relationship Id="rId4" Type="http://schemas.openxmlformats.org/officeDocument/2006/relationships/image" Target="../media/image145.png"/><Relationship Id="rId9" Type="http://schemas.openxmlformats.org/officeDocument/2006/relationships/image" Target="../media/image15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3" Type="http://schemas.openxmlformats.org/officeDocument/2006/relationships/image" Target="../media/image156.png"/><Relationship Id="rId7" Type="http://schemas.openxmlformats.org/officeDocument/2006/relationships/image" Target="../media/image160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157.png"/><Relationship Id="rId9" Type="http://schemas.openxmlformats.org/officeDocument/2006/relationships/image" Target="../media/image16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amma.org.ua/static/img/0000/0001/2797/12797710.dpxftu4ri8.W66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105431"/>
            <a:ext cx="2699792" cy="2752570"/>
          </a:xfrm>
          <a:prstGeom prst="rect">
            <a:avLst/>
          </a:prstGeom>
          <a:noFill/>
        </p:spPr>
      </p:pic>
      <p:sp>
        <p:nvSpPr>
          <p:cNvPr id="5" name="Rectangle 9"/>
          <p:cNvSpPr txBox="1">
            <a:spLocks noChangeArrowheads="1"/>
          </p:cNvSpPr>
          <p:nvPr/>
        </p:nvSpPr>
        <p:spPr bwMode="auto">
          <a:xfrm>
            <a:off x="326867" y="1056786"/>
            <a:ext cx="842392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3200" b="1" dirty="0" smtClean="0">
                <a:latin typeface="Monotype Corsiva" pitchFamily="66" charset="0"/>
              </a:rPr>
              <a:t>Методическое пособие для учащихся  11 классов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5484" y="2184119"/>
            <a:ext cx="8160327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Производная. Первообразная. Интеграл .</a:t>
            </a:r>
            <a:r>
              <a:rPr lang="ru-RU" altLang="ru-RU" sz="4400" dirty="0" smtClean="0">
                <a:solidFill>
                  <a:srgbClr val="082292"/>
                </a:solidFill>
                <a:latin typeface="Monotype Corsiva" pitchFamily="66" charset="0"/>
              </a:rPr>
              <a:t/>
            </a:r>
            <a:br>
              <a:rPr lang="ru-RU" altLang="ru-RU" sz="4400" dirty="0" smtClean="0">
                <a:solidFill>
                  <a:srgbClr val="082292"/>
                </a:solidFill>
                <a:latin typeface="Monotype Corsiva" pitchFamily="66" charset="0"/>
              </a:rPr>
            </a:br>
            <a:r>
              <a:rPr lang="ru-RU" altLang="ru-RU" sz="3200" b="1" dirty="0" smtClean="0">
                <a:latin typeface="Monotype Corsiva" pitchFamily="66" charset="0"/>
              </a:rPr>
              <a:t>(по материалам открытого банка </a:t>
            </a:r>
            <a:br>
              <a:rPr lang="ru-RU" altLang="ru-RU" sz="3200" b="1" dirty="0" smtClean="0">
                <a:latin typeface="Monotype Corsiva" pitchFamily="66" charset="0"/>
              </a:rPr>
            </a:br>
            <a:r>
              <a:rPr lang="ru-RU" altLang="ru-RU" sz="3200" b="1" dirty="0" smtClean="0">
                <a:latin typeface="Monotype Corsiva" pitchFamily="66" charset="0"/>
              </a:rPr>
              <a:t>задач ЕГЭ по математике)</a:t>
            </a:r>
            <a:r>
              <a:rPr lang="en-US" altLang="ru-RU" dirty="0" smtClean="0">
                <a:solidFill>
                  <a:srgbClr val="082292"/>
                </a:solidFill>
                <a:latin typeface="Monotype Corsiva" pitchFamily="66" charset="0"/>
              </a:rPr>
              <a:t/>
            </a:r>
            <a:br>
              <a:rPr lang="en-US" altLang="ru-RU" dirty="0" smtClean="0">
                <a:solidFill>
                  <a:srgbClr val="082292"/>
                </a:solidFill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4"/>
          <p:cNvGrpSpPr/>
          <p:nvPr/>
        </p:nvGrpSpPr>
        <p:grpSpPr>
          <a:xfrm>
            <a:off x="-247268" y="160078"/>
            <a:ext cx="7240150" cy="4277034"/>
            <a:chOff x="-252536" y="160040"/>
            <a:chExt cx="7240150" cy="4277034"/>
          </a:xfrm>
        </p:grpSpPr>
        <p:grpSp>
          <p:nvGrpSpPr>
            <p:cNvPr id="3" name="Группа 3"/>
            <p:cNvGrpSpPr/>
            <p:nvPr/>
          </p:nvGrpSpPr>
          <p:grpSpPr>
            <a:xfrm>
              <a:off x="-252536" y="421650"/>
              <a:ext cx="5899080" cy="4015424"/>
              <a:chOff x="152400" y="50800"/>
              <a:chExt cx="5083177" cy="3059951"/>
            </a:xfrm>
          </p:grpSpPr>
          <p:grpSp>
            <p:nvGrpSpPr>
              <p:cNvPr id="4" name="Group 26"/>
              <p:cNvGrpSpPr>
                <a:grpSpLocks/>
              </p:cNvGrpSpPr>
              <p:nvPr/>
            </p:nvGrpSpPr>
            <p:grpSpPr bwMode="auto">
              <a:xfrm>
                <a:off x="304800" y="228600"/>
                <a:ext cx="4930777" cy="2735263"/>
                <a:chOff x="192" y="144"/>
                <a:chExt cx="3106" cy="1723"/>
              </a:xfrm>
            </p:grpSpPr>
            <p:grpSp>
              <p:nvGrpSpPr>
                <p:cNvPr id="5" name="Group 27"/>
                <p:cNvGrpSpPr>
                  <a:grpSpLocks/>
                </p:cNvGrpSpPr>
                <p:nvPr/>
              </p:nvGrpSpPr>
              <p:grpSpPr bwMode="auto">
                <a:xfrm>
                  <a:off x="192" y="144"/>
                  <a:ext cx="3070" cy="1723"/>
                  <a:chOff x="192" y="144"/>
                  <a:chExt cx="4353" cy="2895"/>
                </a:xfrm>
              </p:grpSpPr>
              <p:sp>
                <p:nvSpPr>
                  <p:cNvPr id="24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48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704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216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472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984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240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94" y="144"/>
                    <a:ext cx="2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144"/>
                    <a:ext cx="8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008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520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288" y="144"/>
                    <a:ext cx="1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4544" y="144"/>
                    <a:ext cx="1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" name="Line 50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307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" name="Line 51"/>
                <p:cNvSpPr>
                  <a:spLocks noChangeShapeType="1"/>
                </p:cNvSpPr>
                <p:nvPr/>
              </p:nvSpPr>
              <p:spPr bwMode="auto">
                <a:xfrm>
                  <a:off x="192" y="316"/>
                  <a:ext cx="307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" name="Line 52"/>
                <p:cNvSpPr>
                  <a:spLocks noChangeShapeType="1"/>
                </p:cNvSpPr>
                <p:nvPr/>
              </p:nvSpPr>
              <p:spPr bwMode="auto">
                <a:xfrm>
                  <a:off x="192" y="488"/>
                  <a:ext cx="307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Line 53"/>
                <p:cNvSpPr>
                  <a:spLocks noChangeShapeType="1"/>
                </p:cNvSpPr>
                <p:nvPr/>
              </p:nvSpPr>
              <p:spPr bwMode="auto">
                <a:xfrm>
                  <a:off x="192" y="661"/>
                  <a:ext cx="307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Line 54"/>
                <p:cNvSpPr>
                  <a:spLocks noChangeShapeType="1"/>
                </p:cNvSpPr>
                <p:nvPr/>
              </p:nvSpPr>
              <p:spPr bwMode="auto">
                <a:xfrm>
                  <a:off x="192" y="833"/>
                  <a:ext cx="3070" cy="7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192" y="997"/>
                  <a:ext cx="3106" cy="8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Line 56"/>
                <p:cNvSpPr>
                  <a:spLocks noChangeShapeType="1"/>
                </p:cNvSpPr>
                <p:nvPr/>
              </p:nvSpPr>
              <p:spPr bwMode="auto">
                <a:xfrm>
                  <a:off x="192" y="1181"/>
                  <a:ext cx="3106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192" y="1344"/>
                  <a:ext cx="3106" cy="5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Line 58"/>
                <p:cNvSpPr>
                  <a:spLocks noChangeShapeType="1"/>
                </p:cNvSpPr>
                <p:nvPr/>
              </p:nvSpPr>
              <p:spPr bwMode="auto">
                <a:xfrm>
                  <a:off x="234" y="1522"/>
                  <a:ext cx="3028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Line 59"/>
                <p:cNvSpPr>
                  <a:spLocks noChangeShapeType="1"/>
                </p:cNvSpPr>
                <p:nvPr/>
              </p:nvSpPr>
              <p:spPr bwMode="auto">
                <a:xfrm>
                  <a:off x="192" y="1694"/>
                  <a:ext cx="307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Line 60"/>
                <p:cNvSpPr>
                  <a:spLocks noChangeShapeType="1"/>
                </p:cNvSpPr>
                <p:nvPr/>
              </p:nvSpPr>
              <p:spPr bwMode="auto">
                <a:xfrm>
                  <a:off x="192" y="1867"/>
                  <a:ext cx="307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" name="Freeform 66"/>
              <p:cNvSpPr>
                <a:spLocks/>
              </p:cNvSpPr>
              <p:nvPr/>
            </p:nvSpPr>
            <p:spPr bwMode="auto">
              <a:xfrm>
                <a:off x="152400" y="2143415"/>
                <a:ext cx="5025572" cy="34840"/>
              </a:xfrm>
              <a:custGeom>
                <a:avLst/>
                <a:gdLst>
                  <a:gd name="T0" fmla="*/ 0 w 4104"/>
                  <a:gd name="T1" fmla="*/ 0 h 1"/>
                  <a:gd name="T2" fmla="*/ 4104 w 4104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104" h="1">
                    <a:moveTo>
                      <a:pt x="0" y="0"/>
                    </a:moveTo>
                    <a:lnTo>
                      <a:pt x="4104" y="0"/>
                    </a:lnTo>
                  </a:path>
                </a:pathLst>
              </a:custGeom>
              <a:noFill/>
              <a:ln w="3175" cmpd="sng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" name="Freeform 67"/>
              <p:cNvSpPr>
                <a:spLocks/>
              </p:cNvSpPr>
              <p:nvPr/>
            </p:nvSpPr>
            <p:spPr bwMode="auto">
              <a:xfrm>
                <a:off x="3151201" y="50800"/>
                <a:ext cx="39396" cy="3059951"/>
              </a:xfrm>
              <a:custGeom>
                <a:avLst/>
                <a:gdLst>
                  <a:gd name="T0" fmla="*/ 8 w 8"/>
                  <a:gd name="T1" fmla="*/ 2688 h 2688"/>
                  <a:gd name="T2" fmla="*/ 0 w 8"/>
                  <a:gd name="T3" fmla="*/ 0 h 2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2688">
                    <a:moveTo>
                      <a:pt x="8" y="2688"/>
                    </a:moveTo>
                    <a:lnTo>
                      <a:pt x="0" y="0"/>
                    </a:lnTo>
                  </a:path>
                </a:pathLst>
              </a:custGeom>
              <a:noFill/>
              <a:ln w="3175" cmpd="sng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2091070" y="160040"/>
              <a:ext cx="489654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600" b="1" i="1" dirty="0" smtClean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Задача № 7</a:t>
              </a:r>
              <a:endParaRPr lang="ru-RU" sz="3600" b="1" i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/>
              <a:endPara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987824" y="332656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" name="Группа 63"/>
            <p:cNvGrpSpPr/>
            <p:nvPr/>
          </p:nvGrpSpPr>
          <p:grpSpPr>
            <a:xfrm>
              <a:off x="827584" y="1750954"/>
              <a:ext cx="4949390" cy="2350654"/>
              <a:chOff x="827584" y="1750954"/>
              <a:chExt cx="4949390" cy="2350654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5292080" y="2789948"/>
                <a:ext cx="4848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ru-RU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3439034" y="3131676"/>
                <a:ext cx="4848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2915816" y="3284984"/>
                <a:ext cx="4848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Полилиния 50"/>
              <p:cNvSpPr/>
              <p:nvPr/>
            </p:nvSpPr>
            <p:spPr>
              <a:xfrm>
                <a:off x="2253006" y="2666257"/>
                <a:ext cx="2859110" cy="1435351"/>
              </a:xfrm>
              <a:custGeom>
                <a:avLst/>
                <a:gdLst>
                  <a:gd name="connsiteX0" fmla="*/ 0 w 2859110"/>
                  <a:gd name="connsiteY0" fmla="*/ 517027 h 1435351"/>
                  <a:gd name="connsiteX1" fmla="*/ 528034 w 2859110"/>
                  <a:gd name="connsiteY1" fmla="*/ 1872 h 1435351"/>
                  <a:gd name="connsiteX2" fmla="*/ 914400 w 2859110"/>
                  <a:gd name="connsiteY2" fmla="*/ 375360 h 1435351"/>
                  <a:gd name="connsiteX3" fmla="*/ 1532586 w 2859110"/>
                  <a:gd name="connsiteY3" fmla="*/ 1160971 h 1435351"/>
                  <a:gd name="connsiteX4" fmla="*/ 2125014 w 2859110"/>
                  <a:gd name="connsiteY4" fmla="*/ 1379912 h 1435351"/>
                  <a:gd name="connsiteX5" fmla="*/ 2859110 w 2859110"/>
                  <a:gd name="connsiteY5" fmla="*/ 220813 h 1435351"/>
                  <a:gd name="connsiteX6" fmla="*/ 2859110 w 2859110"/>
                  <a:gd name="connsiteY6" fmla="*/ 220813 h 1435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9110" h="1435351">
                    <a:moveTo>
                      <a:pt x="0" y="517027"/>
                    </a:moveTo>
                    <a:cubicBezTo>
                      <a:pt x="187817" y="271255"/>
                      <a:pt x="375634" y="25483"/>
                      <a:pt x="528034" y="1872"/>
                    </a:cubicBezTo>
                    <a:cubicBezTo>
                      <a:pt x="680434" y="-21739"/>
                      <a:pt x="746975" y="182177"/>
                      <a:pt x="914400" y="375360"/>
                    </a:cubicBezTo>
                    <a:cubicBezTo>
                      <a:pt x="1081825" y="568543"/>
                      <a:pt x="1330817" y="993546"/>
                      <a:pt x="1532586" y="1160971"/>
                    </a:cubicBezTo>
                    <a:cubicBezTo>
                      <a:pt x="1734355" y="1328396"/>
                      <a:pt x="1903927" y="1536605"/>
                      <a:pt x="2125014" y="1379912"/>
                    </a:cubicBezTo>
                    <a:cubicBezTo>
                      <a:pt x="2346101" y="1223219"/>
                      <a:pt x="2859110" y="220813"/>
                      <a:pt x="2859110" y="220813"/>
                    </a:cubicBezTo>
                    <a:lnTo>
                      <a:pt x="2859110" y="220813"/>
                    </a:lnTo>
                  </a:path>
                </a:pathLst>
              </a:cu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 flipH="1">
                <a:off x="4670118" y="1750954"/>
                <a:ext cx="38543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•</a:t>
                </a:r>
                <a:endParaRPr lang="ru-RU" sz="40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 flipH="1">
                <a:off x="2013442" y="2471719"/>
                <a:ext cx="38543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•</a:t>
                </a:r>
                <a:endParaRPr lang="ru-RU" sz="4000" dirty="0"/>
              </a:p>
            </p:txBody>
          </p:sp>
          <p:cxnSp>
            <p:nvCxnSpPr>
              <p:cNvPr id="55" name="Прямая соединительная линия 54"/>
              <p:cNvCxnSpPr/>
              <p:nvPr/>
            </p:nvCxnSpPr>
            <p:spPr>
              <a:xfrm flipH="1">
                <a:off x="827584" y="1988840"/>
                <a:ext cx="4419438" cy="1190765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 flipH="1">
                <a:off x="2504619" y="2348880"/>
                <a:ext cx="38543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•</a:t>
                </a:r>
                <a:endParaRPr lang="ru-RU" sz="4000" dirty="0"/>
              </a:p>
            </p:txBody>
          </p:sp>
        </p:grpSp>
      </p:grpSp>
      <p:cxnSp>
        <p:nvCxnSpPr>
          <p:cNvPr id="57" name="Прямая соединительная линия 56"/>
          <p:cNvCxnSpPr/>
          <p:nvPr/>
        </p:nvCxnSpPr>
        <p:spPr>
          <a:xfrm>
            <a:off x="4932647" y="2080917"/>
            <a:ext cx="0" cy="73537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271299" y="2825662"/>
            <a:ext cx="2661348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885118" y="2228007"/>
            <a:ext cx="478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472322" y="2708920"/>
            <a:ext cx="955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Дуга 57"/>
          <p:cNvSpPr/>
          <p:nvPr/>
        </p:nvSpPr>
        <p:spPr>
          <a:xfrm>
            <a:off x="2808755" y="2589463"/>
            <a:ext cx="311928" cy="412730"/>
          </a:xfrm>
          <a:prstGeom prst="arc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/>
          <p:cNvSpPr txBox="1"/>
          <p:nvPr/>
        </p:nvSpPr>
        <p:spPr>
          <a:xfrm rot="20736153">
            <a:off x="3731062" y="1907261"/>
            <a:ext cx="566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4" name="TextBox 53"/>
              <p:cNvSpPr txBox="1"/>
              <p:nvPr/>
            </p:nvSpPr>
            <p:spPr>
              <a:xfrm>
                <a:off x="5579692" y="751344"/>
                <a:ext cx="3456804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изображены график функции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касательная к нему в точке с абсциссой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Найдите значение производной функции</a:t>
                </a:r>
                <a:r>
                  <a:rPr lang="en-US" sz="2400" dirty="0"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точке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9692" y="751344"/>
                <a:ext cx="3456804" cy="2677656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2646" t="-1818" r="-4938" b="-40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Дуга 67"/>
          <p:cNvSpPr/>
          <p:nvPr/>
        </p:nvSpPr>
        <p:spPr>
          <a:xfrm>
            <a:off x="1517515" y="2960527"/>
            <a:ext cx="311928" cy="412730"/>
          </a:xfrm>
          <a:prstGeom prst="arc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TextBox 68"/>
          <p:cNvSpPr txBox="1"/>
          <p:nvPr/>
        </p:nvSpPr>
        <p:spPr>
          <a:xfrm>
            <a:off x="3191872" y="2860440"/>
            <a:ext cx="25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0" name="TextBox 69"/>
              <p:cNvSpPr txBox="1"/>
              <p:nvPr/>
            </p:nvSpPr>
            <p:spPr>
              <a:xfrm>
                <a:off x="2583338" y="3026367"/>
                <a:ext cx="192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ru-RU" sz="24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3338" y="3026367"/>
                <a:ext cx="192720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141935" b="-13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2" name="Прямая соединительная линия 71"/>
          <p:cNvCxnSpPr/>
          <p:nvPr/>
        </p:nvCxnSpPr>
        <p:spPr>
          <a:xfrm>
            <a:off x="2767266" y="2671073"/>
            <a:ext cx="0" cy="497685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1763688" y="2780928"/>
                <a:ext cx="3459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2780928"/>
                <a:ext cx="345965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r="-17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66" name="TextBox 65"/>
              <p:cNvSpPr txBox="1"/>
              <p:nvPr/>
            </p:nvSpPr>
            <p:spPr>
              <a:xfrm>
                <a:off x="3059832" y="2420888"/>
                <a:ext cx="3459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2420888"/>
                <a:ext cx="345965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Прямоугольник 24"/>
          <p:cNvSpPr/>
          <p:nvPr/>
        </p:nvSpPr>
        <p:spPr>
          <a:xfrm>
            <a:off x="5967426" y="5775647"/>
            <a:ext cx="20633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en-US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0,25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7" name="TextBox 66"/>
              <p:cNvSpPr txBox="1"/>
              <p:nvPr/>
            </p:nvSpPr>
            <p:spPr>
              <a:xfrm>
                <a:off x="2195736" y="3543399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3543399"/>
                <a:ext cx="1609935" cy="461665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2109923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58" grpId="0" animBg="1"/>
      <p:bldP spid="63" grpId="0"/>
      <p:bldP spid="68" grpId="0" animBg="1"/>
      <p:bldP spid="23" grpId="0" animBg="1"/>
      <p:bldP spid="66" grpId="0" animBg="1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-3854" y="160078"/>
            <a:ext cx="7240150" cy="4565066"/>
            <a:chOff x="-252536" y="160040"/>
            <a:chExt cx="7240150" cy="4565066"/>
          </a:xfrm>
        </p:grpSpPr>
        <p:grpSp>
          <p:nvGrpSpPr>
            <p:cNvPr id="3" name="Группа 5"/>
            <p:cNvGrpSpPr/>
            <p:nvPr/>
          </p:nvGrpSpPr>
          <p:grpSpPr>
            <a:xfrm>
              <a:off x="-252536" y="565666"/>
              <a:ext cx="5899080" cy="4015424"/>
              <a:chOff x="152400" y="160548"/>
              <a:chExt cx="5083177" cy="3059951"/>
            </a:xfrm>
          </p:grpSpPr>
          <p:grpSp>
            <p:nvGrpSpPr>
              <p:cNvPr id="5" name="Group 26"/>
              <p:cNvGrpSpPr>
                <a:grpSpLocks/>
              </p:cNvGrpSpPr>
              <p:nvPr/>
            </p:nvGrpSpPr>
            <p:grpSpPr bwMode="auto">
              <a:xfrm>
                <a:off x="304800" y="228600"/>
                <a:ext cx="4930777" cy="2735263"/>
                <a:chOff x="192" y="144"/>
                <a:chExt cx="3106" cy="1723"/>
              </a:xfrm>
            </p:grpSpPr>
            <p:grpSp>
              <p:nvGrpSpPr>
                <p:cNvPr id="6" name="Group 27"/>
                <p:cNvGrpSpPr>
                  <a:grpSpLocks/>
                </p:cNvGrpSpPr>
                <p:nvPr/>
              </p:nvGrpSpPr>
              <p:grpSpPr bwMode="auto">
                <a:xfrm>
                  <a:off x="192" y="144"/>
                  <a:ext cx="3070" cy="1723"/>
                  <a:chOff x="192" y="144"/>
                  <a:chExt cx="4353" cy="2895"/>
                </a:xfrm>
              </p:grpSpPr>
              <p:sp>
                <p:nvSpPr>
                  <p:cNvPr id="33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48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704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216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472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984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240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494" y="144"/>
                    <a:ext cx="2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144"/>
                    <a:ext cx="8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008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6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520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8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44"/>
                    <a:ext cx="0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9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288" y="144"/>
                    <a:ext cx="1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0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4544" y="144"/>
                    <a:ext cx="1" cy="2895"/>
                  </a:xfrm>
                  <a:prstGeom prst="line">
                    <a:avLst/>
                  </a:prstGeom>
                  <a:noFill/>
                  <a:ln w="3175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2" name="Line 50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307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Line 51"/>
                <p:cNvSpPr>
                  <a:spLocks noChangeShapeType="1"/>
                </p:cNvSpPr>
                <p:nvPr/>
              </p:nvSpPr>
              <p:spPr bwMode="auto">
                <a:xfrm>
                  <a:off x="192" y="316"/>
                  <a:ext cx="307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Line 52"/>
                <p:cNvSpPr>
                  <a:spLocks noChangeShapeType="1"/>
                </p:cNvSpPr>
                <p:nvPr/>
              </p:nvSpPr>
              <p:spPr bwMode="auto">
                <a:xfrm>
                  <a:off x="192" y="488"/>
                  <a:ext cx="307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Line 53"/>
                <p:cNvSpPr>
                  <a:spLocks noChangeShapeType="1"/>
                </p:cNvSpPr>
                <p:nvPr/>
              </p:nvSpPr>
              <p:spPr bwMode="auto">
                <a:xfrm>
                  <a:off x="192" y="661"/>
                  <a:ext cx="307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Line 54"/>
                <p:cNvSpPr>
                  <a:spLocks noChangeShapeType="1"/>
                </p:cNvSpPr>
                <p:nvPr/>
              </p:nvSpPr>
              <p:spPr bwMode="auto">
                <a:xfrm>
                  <a:off x="192" y="833"/>
                  <a:ext cx="3070" cy="7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192" y="997"/>
                  <a:ext cx="3106" cy="8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Line 56"/>
                <p:cNvSpPr>
                  <a:spLocks noChangeShapeType="1"/>
                </p:cNvSpPr>
                <p:nvPr/>
              </p:nvSpPr>
              <p:spPr bwMode="auto">
                <a:xfrm>
                  <a:off x="192" y="1181"/>
                  <a:ext cx="3106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192" y="1344"/>
                  <a:ext cx="3106" cy="5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Line 58"/>
                <p:cNvSpPr>
                  <a:spLocks noChangeShapeType="1"/>
                </p:cNvSpPr>
                <p:nvPr/>
              </p:nvSpPr>
              <p:spPr bwMode="auto">
                <a:xfrm>
                  <a:off x="234" y="1522"/>
                  <a:ext cx="3028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Line 59"/>
                <p:cNvSpPr>
                  <a:spLocks noChangeShapeType="1"/>
                </p:cNvSpPr>
                <p:nvPr/>
              </p:nvSpPr>
              <p:spPr bwMode="auto">
                <a:xfrm>
                  <a:off x="192" y="1694"/>
                  <a:ext cx="307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Line 60"/>
                <p:cNvSpPr>
                  <a:spLocks noChangeShapeType="1"/>
                </p:cNvSpPr>
                <p:nvPr/>
              </p:nvSpPr>
              <p:spPr bwMode="auto">
                <a:xfrm>
                  <a:off x="192" y="1867"/>
                  <a:ext cx="3070" cy="0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9" name="Freeform 66"/>
              <p:cNvSpPr>
                <a:spLocks/>
              </p:cNvSpPr>
              <p:nvPr/>
            </p:nvSpPr>
            <p:spPr bwMode="auto">
              <a:xfrm>
                <a:off x="152400" y="2417427"/>
                <a:ext cx="5025572" cy="34840"/>
              </a:xfrm>
              <a:custGeom>
                <a:avLst/>
                <a:gdLst>
                  <a:gd name="T0" fmla="*/ 0 w 4104"/>
                  <a:gd name="T1" fmla="*/ 0 h 1"/>
                  <a:gd name="T2" fmla="*/ 4104 w 4104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104" h="1">
                    <a:moveTo>
                      <a:pt x="0" y="0"/>
                    </a:moveTo>
                    <a:lnTo>
                      <a:pt x="4104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Freeform 67"/>
              <p:cNvSpPr>
                <a:spLocks/>
              </p:cNvSpPr>
              <p:nvPr/>
            </p:nvSpPr>
            <p:spPr bwMode="auto">
              <a:xfrm>
                <a:off x="3151201" y="160548"/>
                <a:ext cx="39396" cy="3059951"/>
              </a:xfrm>
              <a:custGeom>
                <a:avLst/>
                <a:gdLst>
                  <a:gd name="T0" fmla="*/ 8 w 8"/>
                  <a:gd name="T1" fmla="*/ 2688 h 2688"/>
                  <a:gd name="T2" fmla="*/ 0 w 8"/>
                  <a:gd name="T3" fmla="*/ 0 h 2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8" h="2688">
                    <a:moveTo>
                      <a:pt x="8" y="2688"/>
                    </a:moveTo>
                    <a:lnTo>
                      <a:pt x="0" y="0"/>
                    </a:ln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 type="stealth" w="lg" len="lg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091070" y="160040"/>
              <a:ext cx="489654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600" b="1" i="1" dirty="0" smtClean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Задача № 8</a:t>
              </a:r>
              <a:endParaRPr lang="ru-RU" sz="3600" b="1" i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/>
              <a:endPara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87824" y="663041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" name="Группа 8"/>
            <p:cNvGrpSpPr/>
            <p:nvPr/>
          </p:nvGrpSpPr>
          <p:grpSpPr>
            <a:xfrm>
              <a:off x="922196" y="2440430"/>
              <a:ext cx="4854778" cy="2284676"/>
              <a:chOff x="922196" y="2440430"/>
              <a:chExt cx="4854778" cy="2284676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5292080" y="3111313"/>
                <a:ext cx="4848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ru-RU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171190" y="2924906"/>
                <a:ext cx="4848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739142" y="3460900"/>
                <a:ext cx="4848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flipH="1">
                <a:off x="3987342" y="3909116"/>
                <a:ext cx="38543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•</a:t>
                </a:r>
                <a:endParaRPr lang="ru-RU" sz="40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flipH="1">
                <a:off x="2001410" y="2841028"/>
                <a:ext cx="38543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•</a:t>
                </a:r>
                <a:endParaRPr lang="ru-RU" sz="4000" dirty="0"/>
              </a:p>
            </p:txBody>
          </p:sp>
          <p:cxnSp>
            <p:nvCxnSpPr>
              <p:cNvPr id="16" name="Прямая соединительная линия 15"/>
              <p:cNvCxnSpPr/>
              <p:nvPr/>
            </p:nvCxnSpPr>
            <p:spPr>
              <a:xfrm flipH="1" flipV="1">
                <a:off x="922196" y="2440430"/>
                <a:ext cx="4193210" cy="228467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 flipH="1">
                <a:off x="2343190" y="3009108"/>
                <a:ext cx="38543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•</a:t>
                </a:r>
                <a:endParaRPr lang="ru-RU" sz="4000" dirty="0"/>
              </a:p>
            </p:txBody>
          </p:sp>
        </p:grpSp>
      </p:grpSp>
      <p:sp>
        <p:nvSpPr>
          <p:cNvPr id="58" name="Полилиния 57"/>
          <p:cNvSpPr/>
          <p:nvPr/>
        </p:nvSpPr>
        <p:spPr>
          <a:xfrm>
            <a:off x="1708484" y="1296906"/>
            <a:ext cx="2803358" cy="2060086"/>
          </a:xfrm>
          <a:custGeom>
            <a:avLst/>
            <a:gdLst>
              <a:gd name="connsiteX0" fmla="*/ 0 w 2803358"/>
              <a:gd name="connsiteY0" fmla="*/ 1022684 h 2060086"/>
              <a:gd name="connsiteX1" fmla="*/ 360948 w 2803358"/>
              <a:gd name="connsiteY1" fmla="*/ 421105 h 2060086"/>
              <a:gd name="connsiteX2" fmla="*/ 1167063 w 2803358"/>
              <a:gd name="connsiteY2" fmla="*/ 2057400 h 2060086"/>
              <a:gd name="connsiteX3" fmla="*/ 1648327 w 2803358"/>
              <a:gd name="connsiteY3" fmla="*/ 818147 h 2060086"/>
              <a:gd name="connsiteX4" fmla="*/ 2033337 w 2803358"/>
              <a:gd name="connsiteY4" fmla="*/ 1287379 h 2060086"/>
              <a:gd name="connsiteX5" fmla="*/ 2803358 w 2803358"/>
              <a:gd name="connsiteY5" fmla="*/ 0 h 2060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03358" h="2060086">
                <a:moveTo>
                  <a:pt x="0" y="1022684"/>
                </a:moveTo>
                <a:cubicBezTo>
                  <a:pt x="83219" y="635668"/>
                  <a:pt x="166438" y="248652"/>
                  <a:pt x="360948" y="421105"/>
                </a:cubicBezTo>
                <a:cubicBezTo>
                  <a:pt x="555459" y="593558"/>
                  <a:pt x="952500" y="1991226"/>
                  <a:pt x="1167063" y="2057400"/>
                </a:cubicBezTo>
                <a:cubicBezTo>
                  <a:pt x="1381626" y="2123574"/>
                  <a:pt x="1503948" y="946484"/>
                  <a:pt x="1648327" y="818147"/>
                </a:cubicBezTo>
                <a:cubicBezTo>
                  <a:pt x="1792706" y="689810"/>
                  <a:pt x="1840832" y="1423737"/>
                  <a:pt x="2033337" y="1287379"/>
                </a:cubicBezTo>
                <a:cubicBezTo>
                  <a:pt x="2225842" y="1151021"/>
                  <a:pt x="2514600" y="575510"/>
                  <a:pt x="2803358" y="0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>
            <a:off x="2851483" y="3336315"/>
            <a:ext cx="0" cy="207331"/>
          </a:xfrm>
          <a:prstGeom prst="line">
            <a:avLst/>
          </a:prstGeom>
          <a:ln w="3810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6" name="TextBox 65"/>
              <p:cNvSpPr txBox="1"/>
              <p:nvPr/>
            </p:nvSpPr>
            <p:spPr>
              <a:xfrm>
                <a:off x="2613549" y="3429000"/>
                <a:ext cx="51829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3549" y="3429000"/>
                <a:ext cx="518291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Прямая соединительная линия 66"/>
          <p:cNvCxnSpPr/>
          <p:nvPr/>
        </p:nvCxnSpPr>
        <p:spPr>
          <a:xfrm>
            <a:off x="2513403" y="3196190"/>
            <a:ext cx="0" cy="104794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2513403" y="4244358"/>
            <a:ext cx="1983708" cy="1873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1" name="TextBox 70"/>
              <p:cNvSpPr txBox="1"/>
              <p:nvPr/>
            </p:nvSpPr>
            <p:spPr>
              <a:xfrm>
                <a:off x="6025656" y="332656"/>
                <a:ext cx="3118344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изображены график функции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y=f(x)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касательная к нему в точке с абсциссой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ru-RU" sz="2400" b="0" i="0" smtClean="0">
                        <a:latin typeface="Cambria Math"/>
                      </a:rPr>
                      <m:t>. 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значение производной функции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в точке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5656" y="332656"/>
                <a:ext cx="3118344" cy="304698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2148" t="-1603" r="-4883" b="-38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60" name="TextBox 59"/>
              <p:cNvSpPr txBox="1"/>
              <p:nvPr/>
            </p:nvSpPr>
            <p:spPr>
              <a:xfrm>
                <a:off x="4330217" y="1095127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0217" y="1095127"/>
                <a:ext cx="1609935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/>
          <p:cNvSpPr txBox="1"/>
          <p:nvPr/>
        </p:nvSpPr>
        <p:spPr>
          <a:xfrm>
            <a:off x="3239220" y="3222054"/>
            <a:ext cx="25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967426" y="5775647"/>
            <a:ext cx="21291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−</a:t>
            </a:r>
            <a:r>
              <a:rPr lang="en-US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0,5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76998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73" name="TextBox 72"/>
              <p:cNvSpPr txBox="1"/>
              <p:nvPr/>
            </p:nvSpPr>
            <p:spPr>
              <a:xfrm>
                <a:off x="827584" y="5085184"/>
                <a:ext cx="7200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𝜶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085184"/>
                <a:ext cx="720080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2439"/>
          <p:cNvGrpSpPr>
            <a:grpSpLocks/>
          </p:cNvGrpSpPr>
          <p:nvPr/>
        </p:nvGrpSpPr>
        <p:grpSpPr bwMode="auto">
          <a:xfrm>
            <a:off x="338667" y="836712"/>
            <a:ext cx="4064000" cy="5648325"/>
            <a:chOff x="2496" y="144"/>
            <a:chExt cx="3072" cy="4032"/>
          </a:xfrm>
        </p:grpSpPr>
        <p:sp>
          <p:nvSpPr>
            <p:cNvPr id="7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20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8" name="TextBox 37"/>
          <p:cNvSpPr txBox="1"/>
          <p:nvPr/>
        </p:nvSpPr>
        <p:spPr>
          <a:xfrm>
            <a:off x="2339752" y="314653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№9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Freeform 66"/>
          <p:cNvSpPr>
            <a:spLocks/>
          </p:cNvSpPr>
          <p:nvPr/>
        </p:nvSpPr>
        <p:spPr bwMode="auto">
          <a:xfrm>
            <a:off x="395536" y="1834134"/>
            <a:ext cx="3983491" cy="45719"/>
          </a:xfrm>
          <a:custGeom>
            <a:avLst/>
            <a:gdLst>
              <a:gd name="T0" fmla="*/ 0 w 4104"/>
              <a:gd name="T1" fmla="*/ 0 h 1"/>
              <a:gd name="T2" fmla="*/ 4104 w 410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104" h="1">
                <a:moveTo>
                  <a:pt x="0" y="0"/>
                </a:moveTo>
                <a:lnTo>
                  <a:pt x="4104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42" name="Прямая со стрелкой 41"/>
          <p:cNvCxnSpPr/>
          <p:nvPr/>
        </p:nvCxnSpPr>
        <p:spPr>
          <a:xfrm flipV="1">
            <a:off x="2365770" y="620688"/>
            <a:ext cx="4897" cy="58643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251520" y="2489468"/>
            <a:ext cx="4228616" cy="33429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олилиния 54"/>
          <p:cNvSpPr/>
          <p:nvPr/>
        </p:nvSpPr>
        <p:spPr>
          <a:xfrm>
            <a:off x="491490" y="1748790"/>
            <a:ext cx="3463290" cy="2743200"/>
          </a:xfrm>
          <a:custGeom>
            <a:avLst/>
            <a:gdLst>
              <a:gd name="connsiteX0" fmla="*/ 0 w 3463290"/>
              <a:gd name="connsiteY0" fmla="*/ 2743200 h 2743200"/>
              <a:gd name="connsiteX1" fmla="*/ 685800 w 3463290"/>
              <a:gd name="connsiteY1" fmla="*/ 1954530 h 2743200"/>
              <a:gd name="connsiteX2" fmla="*/ 1680210 w 3463290"/>
              <a:gd name="connsiteY2" fmla="*/ 1440180 h 2743200"/>
              <a:gd name="connsiteX3" fmla="*/ 2926080 w 3463290"/>
              <a:gd name="connsiteY3" fmla="*/ 1577340 h 2743200"/>
              <a:gd name="connsiteX4" fmla="*/ 3463290 w 3463290"/>
              <a:gd name="connsiteY4" fmla="*/ 0 h 2743200"/>
              <a:gd name="connsiteX5" fmla="*/ 3463290 w 3463290"/>
              <a:gd name="connsiteY5" fmla="*/ 0 h 27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290" h="2743200">
                <a:moveTo>
                  <a:pt x="0" y="2743200"/>
                </a:moveTo>
                <a:cubicBezTo>
                  <a:pt x="202882" y="2457450"/>
                  <a:pt x="405765" y="2171700"/>
                  <a:pt x="685800" y="1954530"/>
                </a:cubicBezTo>
                <a:cubicBezTo>
                  <a:pt x="965835" y="1737360"/>
                  <a:pt x="1306830" y="1503045"/>
                  <a:pt x="1680210" y="1440180"/>
                </a:cubicBezTo>
                <a:cubicBezTo>
                  <a:pt x="2053590" y="1377315"/>
                  <a:pt x="2628900" y="1817370"/>
                  <a:pt x="2926080" y="1577340"/>
                </a:cubicBezTo>
                <a:cubicBezTo>
                  <a:pt x="3223260" y="1337310"/>
                  <a:pt x="3463290" y="0"/>
                  <a:pt x="3463290" y="0"/>
                </a:cubicBezTo>
                <a:lnTo>
                  <a:pt x="3463290" y="0"/>
                </a:ln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 flipV="1">
            <a:off x="3409527" y="1821407"/>
            <a:ext cx="1" cy="150213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051720" y="404664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139952" y="1412776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1" name="TextBox 60"/>
              <p:cNvSpPr txBox="1"/>
              <p:nvPr/>
            </p:nvSpPr>
            <p:spPr>
              <a:xfrm>
                <a:off x="3203848" y="1394490"/>
                <a:ext cx="5214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8" y="1394490"/>
                <a:ext cx="521486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/>
          <p:cNvSpPr txBox="1"/>
          <p:nvPr/>
        </p:nvSpPr>
        <p:spPr>
          <a:xfrm>
            <a:off x="2087092" y="1492786"/>
            <a:ext cx="25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339752" y="1268760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70882" y="1966087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5" name="TextBox 64"/>
              <p:cNvSpPr txBox="1"/>
              <p:nvPr/>
            </p:nvSpPr>
            <p:spPr>
              <a:xfrm>
                <a:off x="4624846" y="751344"/>
                <a:ext cx="441165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изображены график функции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касательная к нему в точке с абсциссой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Найдите значение производной функции</a:t>
                </a:r>
                <a:r>
                  <a:rPr lang="en-US" sz="2400" dirty="0"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точке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4846" y="751344"/>
                <a:ext cx="4411650" cy="230832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2213" t="-2111" r="-3320" b="-50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Прямая соединительная линия 66"/>
          <p:cNvCxnSpPr/>
          <p:nvPr/>
        </p:nvCxnSpPr>
        <p:spPr>
          <a:xfrm>
            <a:off x="4062803" y="2799126"/>
            <a:ext cx="0" cy="271810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689720" y="5487615"/>
            <a:ext cx="3368979" cy="111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3707904" y="4005064"/>
            <a:ext cx="229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8</a:t>
            </a:r>
            <a:endParaRPr lang="ru-RU" sz="2400" i="1" dirty="0"/>
          </a:p>
        </p:txBody>
      </p:sp>
      <p:sp>
        <p:nvSpPr>
          <p:cNvPr id="71" name="TextBox 70"/>
          <p:cNvSpPr txBox="1"/>
          <p:nvPr/>
        </p:nvSpPr>
        <p:spPr>
          <a:xfrm>
            <a:off x="2536614" y="5085184"/>
            <a:ext cx="667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Дуга 71"/>
          <p:cNvSpPr/>
          <p:nvPr/>
        </p:nvSpPr>
        <p:spPr>
          <a:xfrm>
            <a:off x="755932" y="5295977"/>
            <a:ext cx="311928" cy="412730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292352" y="1565176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5" name="TextBox 74"/>
              <p:cNvSpPr txBox="1"/>
              <p:nvPr/>
            </p:nvSpPr>
            <p:spPr>
              <a:xfrm>
                <a:off x="539552" y="2852936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852936"/>
                <a:ext cx="1609935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Прямоугольник 48"/>
          <p:cNvSpPr/>
          <p:nvPr/>
        </p:nvSpPr>
        <p:spPr>
          <a:xfrm>
            <a:off x="3850616" y="2547401"/>
            <a:ext cx="444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•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474496" y="5202905"/>
            <a:ext cx="444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•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5967426" y="5775647"/>
            <a:ext cx="1882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en-US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0,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8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92916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0" grpId="0"/>
      <p:bldP spid="71" grpId="0"/>
      <p:bldP spid="72" grpId="0" animBg="1"/>
      <p:bldP spid="7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39"/>
          <p:cNvGrpSpPr>
            <a:grpSpLocks/>
          </p:cNvGrpSpPr>
          <p:nvPr/>
        </p:nvGrpSpPr>
        <p:grpSpPr bwMode="auto">
          <a:xfrm>
            <a:off x="338667" y="836712"/>
            <a:ext cx="4064000" cy="5648325"/>
            <a:chOff x="2496" y="144"/>
            <a:chExt cx="3072" cy="4032"/>
          </a:xfrm>
        </p:grpSpPr>
        <p:sp>
          <p:nvSpPr>
            <p:cNvPr id="6" name="Line 751"/>
            <p:cNvSpPr>
              <a:spLocks noChangeShapeType="1"/>
            </p:cNvSpPr>
            <p:nvPr/>
          </p:nvSpPr>
          <p:spPr bwMode="auto">
            <a:xfrm>
              <a:off x="2496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754"/>
            <p:cNvSpPr>
              <a:spLocks noChangeShapeType="1"/>
            </p:cNvSpPr>
            <p:nvPr/>
          </p:nvSpPr>
          <p:spPr bwMode="auto">
            <a:xfrm>
              <a:off x="2752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757"/>
            <p:cNvSpPr>
              <a:spLocks noChangeShapeType="1"/>
            </p:cNvSpPr>
            <p:nvPr/>
          </p:nvSpPr>
          <p:spPr bwMode="auto">
            <a:xfrm>
              <a:off x="3008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760"/>
            <p:cNvSpPr>
              <a:spLocks noChangeShapeType="1"/>
            </p:cNvSpPr>
            <p:nvPr/>
          </p:nvSpPr>
          <p:spPr bwMode="auto">
            <a:xfrm>
              <a:off x="3264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763"/>
            <p:cNvSpPr>
              <a:spLocks noChangeShapeType="1"/>
            </p:cNvSpPr>
            <p:nvPr/>
          </p:nvSpPr>
          <p:spPr bwMode="auto">
            <a:xfrm>
              <a:off x="3520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766"/>
            <p:cNvSpPr>
              <a:spLocks noChangeShapeType="1"/>
            </p:cNvSpPr>
            <p:nvPr/>
          </p:nvSpPr>
          <p:spPr bwMode="auto">
            <a:xfrm>
              <a:off x="3776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769"/>
            <p:cNvSpPr>
              <a:spLocks noChangeShapeType="1"/>
            </p:cNvSpPr>
            <p:nvPr/>
          </p:nvSpPr>
          <p:spPr bwMode="auto">
            <a:xfrm>
              <a:off x="4032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772"/>
            <p:cNvSpPr>
              <a:spLocks noChangeShapeType="1"/>
            </p:cNvSpPr>
            <p:nvPr/>
          </p:nvSpPr>
          <p:spPr bwMode="auto">
            <a:xfrm>
              <a:off x="4288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775"/>
            <p:cNvSpPr>
              <a:spLocks noChangeShapeType="1"/>
            </p:cNvSpPr>
            <p:nvPr/>
          </p:nvSpPr>
          <p:spPr bwMode="auto">
            <a:xfrm>
              <a:off x="4544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778"/>
            <p:cNvSpPr>
              <a:spLocks noChangeShapeType="1"/>
            </p:cNvSpPr>
            <p:nvPr/>
          </p:nvSpPr>
          <p:spPr bwMode="auto">
            <a:xfrm>
              <a:off x="4800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781"/>
            <p:cNvSpPr>
              <a:spLocks noChangeShapeType="1"/>
            </p:cNvSpPr>
            <p:nvPr/>
          </p:nvSpPr>
          <p:spPr bwMode="auto">
            <a:xfrm>
              <a:off x="5056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784"/>
            <p:cNvSpPr>
              <a:spLocks noChangeShapeType="1"/>
            </p:cNvSpPr>
            <p:nvPr/>
          </p:nvSpPr>
          <p:spPr bwMode="auto">
            <a:xfrm>
              <a:off x="5312" y="144"/>
              <a:ext cx="0" cy="403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433"/>
            <p:cNvGrpSpPr>
              <a:grpSpLocks/>
            </p:cNvGrpSpPr>
            <p:nvPr/>
          </p:nvGrpSpPr>
          <p:grpSpPr bwMode="auto">
            <a:xfrm>
              <a:off x="2496" y="144"/>
              <a:ext cx="3072" cy="4032"/>
              <a:chOff x="192" y="144"/>
              <a:chExt cx="5376" cy="4032"/>
            </a:xfrm>
          </p:grpSpPr>
          <p:sp>
            <p:nvSpPr>
              <p:cNvPr id="19" name="Line 719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720"/>
              <p:cNvSpPr>
                <a:spLocks noChangeShapeType="1"/>
              </p:cNvSpPr>
              <p:nvPr/>
            </p:nvSpPr>
            <p:spPr bwMode="auto">
              <a:xfrm>
                <a:off x="192" y="4176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725"/>
              <p:cNvSpPr>
                <a:spLocks noChangeShapeType="1"/>
              </p:cNvSpPr>
              <p:nvPr/>
            </p:nvSpPr>
            <p:spPr bwMode="auto">
              <a:xfrm>
                <a:off x="192" y="381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788"/>
              <p:cNvSpPr>
                <a:spLocks noChangeShapeType="1"/>
              </p:cNvSpPr>
              <p:nvPr/>
            </p:nvSpPr>
            <p:spPr bwMode="auto">
              <a:xfrm>
                <a:off x="192" y="618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891"/>
              <p:cNvSpPr>
                <a:spLocks noChangeShapeType="1"/>
              </p:cNvSpPr>
              <p:nvPr/>
            </p:nvSpPr>
            <p:spPr bwMode="auto">
              <a:xfrm>
                <a:off x="192" y="856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994"/>
              <p:cNvSpPr>
                <a:spLocks noChangeShapeType="1"/>
              </p:cNvSpPr>
              <p:nvPr/>
            </p:nvSpPr>
            <p:spPr bwMode="auto">
              <a:xfrm>
                <a:off x="192" y="1093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1097"/>
              <p:cNvSpPr>
                <a:spLocks noChangeShapeType="1"/>
              </p:cNvSpPr>
              <p:nvPr/>
            </p:nvSpPr>
            <p:spPr bwMode="auto">
              <a:xfrm>
                <a:off x="192" y="1330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1200"/>
              <p:cNvSpPr>
                <a:spLocks noChangeShapeType="1"/>
              </p:cNvSpPr>
              <p:nvPr/>
            </p:nvSpPr>
            <p:spPr bwMode="auto">
              <a:xfrm>
                <a:off x="192" y="1567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1303"/>
              <p:cNvSpPr>
                <a:spLocks noChangeShapeType="1"/>
              </p:cNvSpPr>
              <p:nvPr/>
            </p:nvSpPr>
            <p:spPr bwMode="auto">
              <a:xfrm>
                <a:off x="192" y="1804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1406"/>
              <p:cNvSpPr>
                <a:spLocks noChangeShapeType="1"/>
              </p:cNvSpPr>
              <p:nvPr/>
            </p:nvSpPr>
            <p:spPr bwMode="auto">
              <a:xfrm>
                <a:off x="192" y="2041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1509"/>
              <p:cNvSpPr>
                <a:spLocks noChangeShapeType="1"/>
              </p:cNvSpPr>
              <p:nvPr/>
            </p:nvSpPr>
            <p:spPr bwMode="auto">
              <a:xfrm>
                <a:off x="192" y="2279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1612"/>
              <p:cNvSpPr>
                <a:spLocks noChangeShapeType="1"/>
              </p:cNvSpPr>
              <p:nvPr/>
            </p:nvSpPr>
            <p:spPr bwMode="auto">
              <a:xfrm>
                <a:off x="192" y="2516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1715"/>
              <p:cNvSpPr>
                <a:spLocks noChangeShapeType="1"/>
              </p:cNvSpPr>
              <p:nvPr/>
            </p:nvSpPr>
            <p:spPr bwMode="auto">
              <a:xfrm>
                <a:off x="192" y="2753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1818"/>
              <p:cNvSpPr>
                <a:spLocks noChangeShapeType="1"/>
              </p:cNvSpPr>
              <p:nvPr/>
            </p:nvSpPr>
            <p:spPr bwMode="auto">
              <a:xfrm>
                <a:off x="192" y="2990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1921"/>
              <p:cNvSpPr>
                <a:spLocks noChangeShapeType="1"/>
              </p:cNvSpPr>
              <p:nvPr/>
            </p:nvSpPr>
            <p:spPr bwMode="auto">
              <a:xfrm>
                <a:off x="192" y="3227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2024"/>
              <p:cNvSpPr>
                <a:spLocks noChangeShapeType="1"/>
              </p:cNvSpPr>
              <p:nvPr/>
            </p:nvSpPr>
            <p:spPr bwMode="auto">
              <a:xfrm>
                <a:off x="192" y="3464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2127"/>
              <p:cNvSpPr>
                <a:spLocks noChangeShapeType="1"/>
              </p:cNvSpPr>
              <p:nvPr/>
            </p:nvSpPr>
            <p:spPr bwMode="auto">
              <a:xfrm>
                <a:off x="192" y="3702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Line 2230"/>
              <p:cNvSpPr>
                <a:spLocks noChangeShapeType="1"/>
              </p:cNvSpPr>
              <p:nvPr/>
            </p:nvSpPr>
            <p:spPr bwMode="auto">
              <a:xfrm>
                <a:off x="192" y="3939"/>
                <a:ext cx="5376" cy="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2339752" y="314653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№10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flipV="1">
            <a:off x="2365770" y="620688"/>
            <a:ext cx="4897" cy="58643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66"/>
          <p:cNvSpPr>
            <a:spLocks/>
          </p:cNvSpPr>
          <p:nvPr/>
        </p:nvSpPr>
        <p:spPr bwMode="auto">
          <a:xfrm>
            <a:off x="395536" y="1834134"/>
            <a:ext cx="3983491" cy="45719"/>
          </a:xfrm>
          <a:custGeom>
            <a:avLst/>
            <a:gdLst>
              <a:gd name="T0" fmla="*/ 0 w 4104"/>
              <a:gd name="T1" fmla="*/ 0 h 1"/>
              <a:gd name="T2" fmla="*/ 4104 w 4104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104" h="1">
                <a:moveTo>
                  <a:pt x="0" y="0"/>
                </a:moveTo>
                <a:lnTo>
                  <a:pt x="4104" y="0"/>
                </a:lnTo>
              </a:path>
            </a:pathLst>
          </a:custGeom>
          <a:noFill/>
          <a:ln w="19050" cmpd="sng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2087092" y="1492786"/>
            <a:ext cx="25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1475656" y="1394490"/>
                <a:ext cx="5214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1394490"/>
                <a:ext cx="521486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>
          <a:xfrm>
            <a:off x="4139952" y="1412776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39752" y="1268760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070882" y="1966087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677334" y="2830156"/>
            <a:ext cx="3725333" cy="18229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олилиния 53"/>
          <p:cNvSpPr/>
          <p:nvPr/>
        </p:nvSpPr>
        <p:spPr>
          <a:xfrm>
            <a:off x="1417320" y="2027982"/>
            <a:ext cx="2651760" cy="1801068"/>
          </a:xfrm>
          <a:custGeom>
            <a:avLst/>
            <a:gdLst>
              <a:gd name="connsiteX0" fmla="*/ 0 w 2651760"/>
              <a:gd name="connsiteY0" fmla="*/ 315168 h 1801068"/>
              <a:gd name="connsiteX1" fmla="*/ 320040 w 2651760"/>
              <a:gd name="connsiteY1" fmla="*/ 1332438 h 1801068"/>
              <a:gd name="connsiteX2" fmla="*/ 822960 w 2651760"/>
              <a:gd name="connsiteY2" fmla="*/ 852378 h 1801068"/>
              <a:gd name="connsiteX3" fmla="*/ 1017270 w 2651760"/>
              <a:gd name="connsiteY3" fmla="*/ 1183848 h 1801068"/>
              <a:gd name="connsiteX4" fmla="*/ 1817370 w 2651760"/>
              <a:gd name="connsiteY4" fmla="*/ 6558 h 1801068"/>
              <a:gd name="connsiteX5" fmla="*/ 2651760 w 2651760"/>
              <a:gd name="connsiteY5" fmla="*/ 1801068 h 1801068"/>
              <a:gd name="connsiteX6" fmla="*/ 2651760 w 2651760"/>
              <a:gd name="connsiteY6" fmla="*/ 1801068 h 1801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51760" h="1801068">
                <a:moveTo>
                  <a:pt x="0" y="315168"/>
                </a:moveTo>
                <a:cubicBezTo>
                  <a:pt x="91440" y="779035"/>
                  <a:pt x="182880" y="1242903"/>
                  <a:pt x="320040" y="1332438"/>
                </a:cubicBezTo>
                <a:cubicBezTo>
                  <a:pt x="457200" y="1421973"/>
                  <a:pt x="706755" y="877143"/>
                  <a:pt x="822960" y="852378"/>
                </a:cubicBezTo>
                <a:cubicBezTo>
                  <a:pt x="939165" y="827613"/>
                  <a:pt x="851535" y="1324818"/>
                  <a:pt x="1017270" y="1183848"/>
                </a:cubicBezTo>
                <a:cubicBezTo>
                  <a:pt x="1183005" y="1042878"/>
                  <a:pt x="1544955" y="-96312"/>
                  <a:pt x="1817370" y="6558"/>
                </a:cubicBezTo>
                <a:cubicBezTo>
                  <a:pt x="2089785" y="109428"/>
                  <a:pt x="2651760" y="1801068"/>
                  <a:pt x="2651760" y="1801068"/>
                </a:cubicBezTo>
                <a:lnTo>
                  <a:pt x="2651760" y="1801068"/>
                </a:ln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flipV="1">
            <a:off x="1740828" y="1844725"/>
            <a:ext cx="1" cy="150213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051720" y="404664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7" name="TextBox 56"/>
              <p:cNvSpPr txBox="1"/>
              <p:nvPr/>
            </p:nvSpPr>
            <p:spPr>
              <a:xfrm>
                <a:off x="4402667" y="751344"/>
                <a:ext cx="4633829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изображены график функции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касательная к нему в точке с абсциссой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Найдите значение производной функции</a:t>
                </a:r>
                <a:r>
                  <a:rPr lang="en-US" sz="2400" dirty="0"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точке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667" y="751344"/>
                <a:ext cx="4633829" cy="193899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974" t="-2516" b="-503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Прямая соединительная линия 58"/>
          <p:cNvCxnSpPr/>
          <p:nvPr/>
        </p:nvCxnSpPr>
        <p:spPr>
          <a:xfrm>
            <a:off x="1373888" y="3177698"/>
            <a:ext cx="0" cy="131389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1382680" y="4491593"/>
            <a:ext cx="2706093" cy="3058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Дуга 62"/>
          <p:cNvSpPr/>
          <p:nvPr/>
        </p:nvSpPr>
        <p:spPr>
          <a:xfrm rot="13168388">
            <a:off x="3535080" y="4129154"/>
            <a:ext cx="311928" cy="412730"/>
          </a:xfrm>
          <a:prstGeom prst="arc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3025542" y="4077072"/>
                <a:ext cx="7200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/>
                          <a:ea typeface="Cambria Math"/>
                        </a:rPr>
                        <m:t>𝜶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5542" y="4077072"/>
                <a:ext cx="720080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Box 64"/>
          <p:cNvSpPr txBox="1"/>
          <p:nvPr/>
        </p:nvSpPr>
        <p:spPr>
          <a:xfrm>
            <a:off x="1417320" y="3702485"/>
            <a:ext cx="229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4</a:t>
            </a:r>
            <a:endParaRPr lang="ru-RU" sz="2400" i="1" dirty="0"/>
          </a:p>
        </p:txBody>
      </p:sp>
      <p:sp>
        <p:nvSpPr>
          <p:cNvPr id="66" name="TextBox 65"/>
          <p:cNvSpPr txBox="1"/>
          <p:nvPr/>
        </p:nvSpPr>
        <p:spPr>
          <a:xfrm>
            <a:off x="2339752" y="4077072"/>
            <a:ext cx="667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1" name="TextBox 60"/>
              <p:cNvSpPr txBox="1"/>
              <p:nvPr/>
            </p:nvSpPr>
            <p:spPr>
              <a:xfrm>
                <a:off x="2478838" y="3039343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838" y="3039343"/>
                <a:ext cx="1609935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Прямоугольник 44"/>
          <p:cNvSpPr/>
          <p:nvPr/>
        </p:nvSpPr>
        <p:spPr>
          <a:xfrm>
            <a:off x="1156060" y="2893292"/>
            <a:ext cx="444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•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3851046" y="4218603"/>
            <a:ext cx="444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•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6156176" y="5805264"/>
            <a:ext cx="21291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−</a:t>
            </a:r>
            <a:r>
              <a:rPr lang="en-US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0,5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94258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/>
      <p:bldP spid="66" grpId="0"/>
      <p:bldP spid="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83671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рисунке изображен график функции 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y=f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Прямая, проходящая через начало координат, касается графика этой функции в точке с абсциссой 8. Найдите 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'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(8).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314653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№11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3490" name="Picture 2" descr="http://reshuege.ru/get_file?id=657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848"/>
            <a:ext cx="5472608" cy="361514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919283" y="6237312"/>
            <a:ext cx="21531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  1,25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2957" y="169476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№12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5" name="Группа 41"/>
          <p:cNvGrpSpPr/>
          <p:nvPr/>
        </p:nvGrpSpPr>
        <p:grpSpPr>
          <a:xfrm>
            <a:off x="152400" y="817984"/>
            <a:ext cx="5598886" cy="3835152"/>
            <a:chOff x="152400" y="50800"/>
            <a:chExt cx="6515100" cy="4267200"/>
          </a:xfrm>
        </p:grpSpPr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304800" y="228600"/>
              <a:ext cx="6019800" cy="3827463"/>
              <a:chOff x="192" y="144"/>
              <a:chExt cx="3792" cy="2411"/>
            </a:xfrm>
          </p:grpSpPr>
          <p:grpSp>
            <p:nvGrpSpPr>
              <p:cNvPr id="8" name="Group 27"/>
              <p:cNvGrpSpPr>
                <a:grpSpLocks/>
              </p:cNvGrpSpPr>
              <p:nvPr/>
            </p:nvGrpSpPr>
            <p:grpSpPr bwMode="auto">
              <a:xfrm>
                <a:off x="192" y="144"/>
                <a:ext cx="3792" cy="2400"/>
                <a:chOff x="192" y="144"/>
                <a:chExt cx="5376" cy="4032"/>
              </a:xfrm>
            </p:grpSpPr>
            <p:sp>
              <p:nvSpPr>
                <p:cNvPr id="63" name="Line 28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Line 29"/>
                <p:cNvSpPr>
                  <a:spLocks noChangeShapeType="1"/>
                </p:cNvSpPr>
                <p:nvPr/>
              </p:nvSpPr>
              <p:spPr bwMode="auto">
                <a:xfrm>
                  <a:off x="5568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" name="Line 30"/>
                <p:cNvSpPr>
                  <a:spLocks noChangeShapeType="1"/>
                </p:cNvSpPr>
                <p:nvPr/>
              </p:nvSpPr>
              <p:spPr bwMode="auto">
                <a:xfrm>
                  <a:off x="448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" name="Line 31"/>
                <p:cNvSpPr>
                  <a:spLocks noChangeShapeType="1"/>
                </p:cNvSpPr>
                <p:nvPr/>
              </p:nvSpPr>
              <p:spPr bwMode="auto">
                <a:xfrm>
                  <a:off x="704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7" name="Line 32"/>
                <p:cNvSpPr>
                  <a:spLocks noChangeShapeType="1"/>
                </p:cNvSpPr>
                <p:nvPr/>
              </p:nvSpPr>
              <p:spPr bwMode="auto">
                <a:xfrm>
                  <a:off x="960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8" name="Line 33"/>
                <p:cNvSpPr>
                  <a:spLocks noChangeShapeType="1"/>
                </p:cNvSpPr>
                <p:nvPr/>
              </p:nvSpPr>
              <p:spPr bwMode="auto">
                <a:xfrm>
                  <a:off x="1216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9" name="Line 34"/>
                <p:cNvSpPr>
                  <a:spLocks noChangeShapeType="1"/>
                </p:cNvSpPr>
                <p:nvPr/>
              </p:nvSpPr>
              <p:spPr bwMode="auto">
                <a:xfrm>
                  <a:off x="1472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0" name="Line 35"/>
                <p:cNvSpPr>
                  <a:spLocks noChangeShapeType="1"/>
                </p:cNvSpPr>
                <p:nvPr/>
              </p:nvSpPr>
              <p:spPr bwMode="auto">
                <a:xfrm>
                  <a:off x="1728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1" name="Line 36"/>
                <p:cNvSpPr>
                  <a:spLocks noChangeShapeType="1"/>
                </p:cNvSpPr>
                <p:nvPr/>
              </p:nvSpPr>
              <p:spPr bwMode="auto">
                <a:xfrm>
                  <a:off x="1984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2" name="Line 37"/>
                <p:cNvSpPr>
                  <a:spLocks noChangeShapeType="1"/>
                </p:cNvSpPr>
                <p:nvPr/>
              </p:nvSpPr>
              <p:spPr bwMode="auto">
                <a:xfrm>
                  <a:off x="2240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3" name="Line 38"/>
                <p:cNvSpPr>
                  <a:spLocks noChangeShapeType="1"/>
                </p:cNvSpPr>
                <p:nvPr/>
              </p:nvSpPr>
              <p:spPr bwMode="auto">
                <a:xfrm>
                  <a:off x="2496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4" name="Line 39"/>
                <p:cNvSpPr>
                  <a:spLocks noChangeShapeType="1"/>
                </p:cNvSpPr>
                <p:nvPr/>
              </p:nvSpPr>
              <p:spPr bwMode="auto">
                <a:xfrm>
                  <a:off x="2752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5" name="Line 40"/>
                <p:cNvSpPr>
                  <a:spLocks noChangeShapeType="1"/>
                </p:cNvSpPr>
                <p:nvPr/>
              </p:nvSpPr>
              <p:spPr bwMode="auto">
                <a:xfrm>
                  <a:off x="3008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6" name="Line 41"/>
                <p:cNvSpPr>
                  <a:spLocks noChangeShapeType="1"/>
                </p:cNvSpPr>
                <p:nvPr/>
              </p:nvSpPr>
              <p:spPr bwMode="auto">
                <a:xfrm>
                  <a:off x="3264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7" name="Line 42"/>
                <p:cNvSpPr>
                  <a:spLocks noChangeShapeType="1"/>
                </p:cNvSpPr>
                <p:nvPr/>
              </p:nvSpPr>
              <p:spPr bwMode="auto">
                <a:xfrm>
                  <a:off x="3520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8" name="Line 43"/>
                <p:cNvSpPr>
                  <a:spLocks noChangeShapeType="1"/>
                </p:cNvSpPr>
                <p:nvPr/>
              </p:nvSpPr>
              <p:spPr bwMode="auto">
                <a:xfrm>
                  <a:off x="3776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79" name="Line 44"/>
                <p:cNvSpPr>
                  <a:spLocks noChangeShapeType="1"/>
                </p:cNvSpPr>
                <p:nvPr/>
              </p:nvSpPr>
              <p:spPr bwMode="auto">
                <a:xfrm>
                  <a:off x="4032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0" name="Line 45"/>
                <p:cNvSpPr>
                  <a:spLocks noChangeShapeType="1"/>
                </p:cNvSpPr>
                <p:nvPr/>
              </p:nvSpPr>
              <p:spPr bwMode="auto">
                <a:xfrm>
                  <a:off x="4288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1" name="Line 46"/>
                <p:cNvSpPr>
                  <a:spLocks noChangeShapeType="1"/>
                </p:cNvSpPr>
                <p:nvPr/>
              </p:nvSpPr>
              <p:spPr bwMode="auto">
                <a:xfrm>
                  <a:off x="4544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" name="Line 47"/>
                <p:cNvSpPr>
                  <a:spLocks noChangeShapeType="1"/>
                </p:cNvSpPr>
                <p:nvPr/>
              </p:nvSpPr>
              <p:spPr bwMode="auto">
                <a:xfrm>
                  <a:off x="4800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3" name="Line 48"/>
                <p:cNvSpPr>
                  <a:spLocks noChangeShapeType="1"/>
                </p:cNvSpPr>
                <p:nvPr/>
              </p:nvSpPr>
              <p:spPr bwMode="auto">
                <a:xfrm>
                  <a:off x="5056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4" name="Line 49"/>
                <p:cNvSpPr>
                  <a:spLocks noChangeShapeType="1"/>
                </p:cNvSpPr>
                <p:nvPr/>
              </p:nvSpPr>
              <p:spPr bwMode="auto">
                <a:xfrm>
                  <a:off x="5312" y="144"/>
                  <a:ext cx="0" cy="4032"/>
                </a:xfrm>
                <a:prstGeom prst="line">
                  <a:avLst/>
                </a:prstGeom>
                <a:noFill/>
                <a:ln w="317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8" name="Line 50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Line 51"/>
              <p:cNvSpPr>
                <a:spLocks noChangeShapeType="1"/>
              </p:cNvSpPr>
              <p:nvPr/>
            </p:nvSpPr>
            <p:spPr bwMode="auto">
              <a:xfrm>
                <a:off x="192" y="316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Line 52"/>
              <p:cNvSpPr>
                <a:spLocks noChangeShapeType="1"/>
              </p:cNvSpPr>
              <p:nvPr/>
            </p:nvSpPr>
            <p:spPr bwMode="auto">
              <a:xfrm>
                <a:off x="192" y="488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Line 53"/>
              <p:cNvSpPr>
                <a:spLocks noChangeShapeType="1"/>
              </p:cNvSpPr>
              <p:nvPr/>
            </p:nvSpPr>
            <p:spPr bwMode="auto">
              <a:xfrm>
                <a:off x="192" y="661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Line 54"/>
              <p:cNvSpPr>
                <a:spLocks noChangeShapeType="1"/>
              </p:cNvSpPr>
              <p:nvPr/>
            </p:nvSpPr>
            <p:spPr bwMode="auto">
              <a:xfrm>
                <a:off x="192" y="833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Line 55"/>
              <p:cNvSpPr>
                <a:spLocks noChangeShapeType="1"/>
              </p:cNvSpPr>
              <p:nvPr/>
            </p:nvSpPr>
            <p:spPr bwMode="auto">
              <a:xfrm>
                <a:off x="192" y="1005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Line 56"/>
              <p:cNvSpPr>
                <a:spLocks noChangeShapeType="1"/>
              </p:cNvSpPr>
              <p:nvPr/>
            </p:nvSpPr>
            <p:spPr bwMode="auto">
              <a:xfrm>
                <a:off x="192" y="1177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Line 57"/>
              <p:cNvSpPr>
                <a:spLocks noChangeShapeType="1"/>
              </p:cNvSpPr>
              <p:nvPr/>
            </p:nvSpPr>
            <p:spPr bwMode="auto">
              <a:xfrm>
                <a:off x="192" y="1349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Line 58"/>
              <p:cNvSpPr>
                <a:spLocks noChangeShapeType="1"/>
              </p:cNvSpPr>
              <p:nvPr/>
            </p:nvSpPr>
            <p:spPr bwMode="auto">
              <a:xfrm>
                <a:off x="192" y="1522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Line 59"/>
              <p:cNvSpPr>
                <a:spLocks noChangeShapeType="1"/>
              </p:cNvSpPr>
              <p:nvPr/>
            </p:nvSpPr>
            <p:spPr bwMode="auto">
              <a:xfrm>
                <a:off x="192" y="1694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Line 60"/>
              <p:cNvSpPr>
                <a:spLocks noChangeShapeType="1"/>
              </p:cNvSpPr>
              <p:nvPr/>
            </p:nvSpPr>
            <p:spPr bwMode="auto">
              <a:xfrm>
                <a:off x="192" y="1867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Line 61"/>
              <p:cNvSpPr>
                <a:spLocks noChangeShapeType="1"/>
              </p:cNvSpPr>
              <p:nvPr/>
            </p:nvSpPr>
            <p:spPr bwMode="auto">
              <a:xfrm>
                <a:off x="192" y="2039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Line 62"/>
              <p:cNvSpPr>
                <a:spLocks noChangeShapeType="1"/>
              </p:cNvSpPr>
              <p:nvPr/>
            </p:nvSpPr>
            <p:spPr bwMode="auto">
              <a:xfrm>
                <a:off x="192" y="2211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Line 63"/>
              <p:cNvSpPr>
                <a:spLocks noChangeShapeType="1"/>
              </p:cNvSpPr>
              <p:nvPr/>
            </p:nvSpPr>
            <p:spPr bwMode="auto">
              <a:xfrm>
                <a:off x="192" y="2383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Line 64"/>
              <p:cNvSpPr>
                <a:spLocks noChangeShapeType="1"/>
              </p:cNvSpPr>
              <p:nvPr/>
            </p:nvSpPr>
            <p:spPr bwMode="auto">
              <a:xfrm>
                <a:off x="192" y="2555"/>
                <a:ext cx="3792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5" name="Freeform 66"/>
            <p:cNvSpPr>
              <a:spLocks/>
            </p:cNvSpPr>
            <p:nvPr/>
          </p:nvSpPr>
          <p:spPr bwMode="auto">
            <a:xfrm>
              <a:off x="152400" y="2133600"/>
              <a:ext cx="6515100" cy="1588"/>
            </a:xfrm>
            <a:custGeom>
              <a:avLst/>
              <a:gdLst>
                <a:gd name="T0" fmla="*/ 0 w 4104"/>
                <a:gd name="T1" fmla="*/ 0 h 1"/>
                <a:gd name="T2" fmla="*/ 4104 w 410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104" h="1">
                  <a:moveTo>
                    <a:pt x="0" y="0"/>
                  </a:moveTo>
                  <a:lnTo>
                    <a:pt x="4104" y="0"/>
                  </a:lnTo>
                </a:path>
              </a:pathLst>
            </a:custGeom>
            <a:noFill/>
            <a:ln w="3175" cmpd="sng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67"/>
            <p:cNvSpPr>
              <a:spLocks/>
            </p:cNvSpPr>
            <p:nvPr/>
          </p:nvSpPr>
          <p:spPr bwMode="auto">
            <a:xfrm>
              <a:off x="3162300" y="50800"/>
              <a:ext cx="12700" cy="4267200"/>
            </a:xfrm>
            <a:custGeom>
              <a:avLst/>
              <a:gdLst>
                <a:gd name="T0" fmla="*/ 8 w 8"/>
                <a:gd name="T1" fmla="*/ 2688 h 2688"/>
                <a:gd name="T2" fmla="*/ 0 w 8"/>
                <a:gd name="T3" fmla="*/ 0 h 2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2688">
                  <a:moveTo>
                    <a:pt x="8" y="2688"/>
                  </a:moveTo>
                  <a:lnTo>
                    <a:pt x="0" y="0"/>
                  </a:lnTo>
                </a:path>
              </a:pathLst>
            </a:custGeom>
            <a:noFill/>
            <a:ln w="3175" cmpd="sng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2500471" y="620688"/>
            <a:ext cx="1273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580112" y="2636912"/>
            <a:ext cx="171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0" name="Прямая соединительная линия 89"/>
          <p:cNvCxnSpPr/>
          <p:nvPr/>
        </p:nvCxnSpPr>
        <p:spPr>
          <a:xfrm>
            <a:off x="2006794" y="1700011"/>
            <a:ext cx="987" cy="99702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flipH="1">
            <a:off x="1022403" y="2176530"/>
            <a:ext cx="20786" cy="520508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95" name="TextBox 94"/>
              <p:cNvSpPr txBox="1"/>
              <p:nvPr/>
            </p:nvSpPr>
            <p:spPr>
              <a:xfrm>
                <a:off x="2750891" y="861871"/>
                <a:ext cx="50206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400" i="1" smtClean="0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ru-RU" sz="4400" dirty="0"/>
              </a:p>
            </p:txBody>
          </p:sp>
        </mc:Choice>
        <mc:Fallback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0891" y="861871"/>
                <a:ext cx="502061" cy="769441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6" name="TextBox 95"/>
              <p:cNvSpPr txBox="1"/>
              <p:nvPr/>
            </p:nvSpPr>
            <p:spPr>
              <a:xfrm>
                <a:off x="2746042" y="2348880"/>
                <a:ext cx="53400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400" i="1" smtClean="0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ru-RU" sz="4400" dirty="0"/>
              </a:p>
            </p:txBody>
          </p:sp>
        </mc:Choice>
        <mc:Fallback>
          <p:sp>
            <p:nvSpPr>
              <p:cNvPr id="96" name="TextBox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6042" y="2348880"/>
                <a:ext cx="534005" cy="769441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7" name="TextBox 96"/>
              <p:cNvSpPr txBox="1"/>
              <p:nvPr/>
            </p:nvSpPr>
            <p:spPr>
              <a:xfrm>
                <a:off x="4211960" y="1366526"/>
                <a:ext cx="50206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400" i="1" smtClean="0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ru-RU" sz="4400" dirty="0"/>
              </a:p>
            </p:txBody>
          </p:sp>
        </mc:Choice>
        <mc:Fallback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1366526"/>
                <a:ext cx="502061" cy="769441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8" name="TextBox 97"/>
              <p:cNvSpPr txBox="1"/>
              <p:nvPr/>
            </p:nvSpPr>
            <p:spPr>
              <a:xfrm>
                <a:off x="4213955" y="2348880"/>
                <a:ext cx="50206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400" i="1" smtClean="0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ru-RU" sz="4400" dirty="0"/>
              </a:p>
            </p:txBody>
          </p:sp>
        </mc:Choice>
        <mc:Fallback>
          <p:sp>
            <p:nvSpPr>
              <p:cNvPr id="98" name="TextBox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3955" y="2348880"/>
                <a:ext cx="502061" cy="769441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9" name="TextBox 98"/>
              <p:cNvSpPr txBox="1"/>
              <p:nvPr/>
            </p:nvSpPr>
            <p:spPr>
              <a:xfrm>
                <a:off x="1755192" y="1369850"/>
                <a:ext cx="50206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400" i="1" smtClean="0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ru-RU" sz="4400" dirty="0"/>
              </a:p>
            </p:txBody>
          </p:sp>
        </mc:Choice>
        <mc:Fallback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5192" y="1369850"/>
                <a:ext cx="502061" cy="769441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0" name="TextBox 99"/>
              <p:cNvSpPr txBox="1"/>
              <p:nvPr/>
            </p:nvSpPr>
            <p:spPr>
              <a:xfrm>
                <a:off x="1764944" y="2357976"/>
                <a:ext cx="50206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400" i="1" smtClean="0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ru-RU" sz="4400" dirty="0"/>
              </a:p>
            </p:txBody>
          </p:sp>
        </mc:Choice>
        <mc:Fallback>
          <p:sp>
            <p:nvSpPr>
              <p:cNvPr id="100" name="TextBox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4944" y="2357976"/>
                <a:ext cx="502061" cy="769441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1" name="TextBox 100"/>
              <p:cNvSpPr txBox="1"/>
              <p:nvPr/>
            </p:nvSpPr>
            <p:spPr>
              <a:xfrm>
                <a:off x="789600" y="1851751"/>
                <a:ext cx="50206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400" i="1" smtClean="0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ru-RU" sz="4400" dirty="0"/>
              </a:p>
            </p:txBody>
          </p:sp>
        </mc:Choice>
        <mc:Fallback>
          <p:sp>
            <p:nvSpPr>
              <p:cNvPr id="101" name="TextBox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600" y="1851751"/>
                <a:ext cx="502061" cy="769441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2" name="TextBox 101"/>
              <p:cNvSpPr txBox="1"/>
              <p:nvPr/>
            </p:nvSpPr>
            <p:spPr>
              <a:xfrm>
                <a:off x="765008" y="2348880"/>
                <a:ext cx="50206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400" i="1" smtClean="0"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ru-RU" sz="4400" dirty="0"/>
              </a:p>
            </p:txBody>
          </p:sp>
        </mc:Choice>
        <mc:Fallback>
          <p:sp>
            <p:nvSpPr>
              <p:cNvPr id="102" name="TextBox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08" y="2348880"/>
                <a:ext cx="502061" cy="769441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4" name="Прямая соединительная линия 103"/>
          <p:cNvCxnSpPr/>
          <p:nvPr/>
        </p:nvCxnSpPr>
        <p:spPr>
          <a:xfrm flipV="1">
            <a:off x="3001921" y="1298107"/>
            <a:ext cx="0" cy="139322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/>
          <p:nvPr/>
        </p:nvCxnSpPr>
        <p:spPr>
          <a:xfrm flipV="1">
            <a:off x="4462990" y="1715421"/>
            <a:ext cx="0" cy="101817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7" name="TextBox 106"/>
              <p:cNvSpPr txBox="1"/>
              <p:nvPr/>
            </p:nvSpPr>
            <p:spPr>
              <a:xfrm>
                <a:off x="5751286" y="620688"/>
                <a:ext cx="3141194" cy="34163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𝑦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отмечены точки </a:t>
                </a:r>
              </a:p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-7, -3, 1, 7. В какой </a:t>
                </a:r>
              </a:p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из этих точек значение производной наименьшее? В ответе укажите эту точку.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1286" y="620688"/>
                <a:ext cx="3141194" cy="3416320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l="-2713" t="-1429" r="-4845" b="-32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8" name="TextBox 107"/>
          <p:cNvSpPr txBox="1"/>
          <p:nvPr/>
        </p:nvSpPr>
        <p:spPr>
          <a:xfrm>
            <a:off x="755576" y="2607295"/>
            <a:ext cx="499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-7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764944" y="2636912"/>
            <a:ext cx="735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483768" y="2598275"/>
            <a:ext cx="6117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861381" y="2636912"/>
            <a:ext cx="846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304460" y="2636912"/>
            <a:ext cx="607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5" name="Прямая соединительная линия 114"/>
          <p:cNvCxnSpPr/>
          <p:nvPr/>
        </p:nvCxnSpPr>
        <p:spPr>
          <a:xfrm flipH="1">
            <a:off x="248299" y="1298107"/>
            <a:ext cx="2018706" cy="1444589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 flipH="1">
            <a:off x="222880" y="399398"/>
            <a:ext cx="4081580" cy="2391072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/>
          <p:nvPr/>
        </p:nvCxnSpPr>
        <p:spPr>
          <a:xfrm>
            <a:off x="1455692" y="1209065"/>
            <a:ext cx="2883912" cy="0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Прямая соединительная линия 125"/>
          <p:cNvCxnSpPr/>
          <p:nvPr/>
        </p:nvCxnSpPr>
        <p:spPr>
          <a:xfrm>
            <a:off x="3078747" y="673679"/>
            <a:ext cx="2672539" cy="201622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Полилиния 135"/>
          <p:cNvSpPr/>
          <p:nvPr/>
        </p:nvSpPr>
        <p:spPr>
          <a:xfrm>
            <a:off x="437882" y="1210597"/>
            <a:ext cx="4984124" cy="1854575"/>
          </a:xfrm>
          <a:custGeom>
            <a:avLst/>
            <a:gdLst>
              <a:gd name="connsiteX0" fmla="*/ 0 w 4984124"/>
              <a:gd name="connsiteY0" fmla="*/ 1652121 h 1858183"/>
              <a:gd name="connsiteX1" fmla="*/ 592428 w 4984124"/>
              <a:gd name="connsiteY1" fmla="*/ 982419 h 1858183"/>
              <a:gd name="connsiteX2" fmla="*/ 1609859 w 4984124"/>
              <a:gd name="connsiteY2" fmla="*/ 505901 h 1858183"/>
              <a:gd name="connsiteX3" fmla="*/ 2176529 w 4984124"/>
              <a:gd name="connsiteY3" fmla="*/ 299839 h 1858183"/>
              <a:gd name="connsiteX4" fmla="*/ 2562895 w 4984124"/>
              <a:gd name="connsiteY4" fmla="*/ 3625 h 1858183"/>
              <a:gd name="connsiteX5" fmla="*/ 4043966 w 4984124"/>
              <a:gd name="connsiteY5" fmla="*/ 518780 h 1858183"/>
              <a:gd name="connsiteX6" fmla="*/ 4984124 w 4984124"/>
              <a:gd name="connsiteY6" fmla="*/ 1858183 h 1858183"/>
              <a:gd name="connsiteX7" fmla="*/ 4984124 w 4984124"/>
              <a:gd name="connsiteY7" fmla="*/ 1858183 h 1858183"/>
              <a:gd name="connsiteX8" fmla="*/ 4984124 w 4984124"/>
              <a:gd name="connsiteY8" fmla="*/ 1858183 h 1858183"/>
              <a:gd name="connsiteX0" fmla="*/ 0 w 4984124"/>
              <a:gd name="connsiteY0" fmla="*/ 1648721 h 1854783"/>
              <a:gd name="connsiteX1" fmla="*/ 592428 w 4984124"/>
              <a:gd name="connsiteY1" fmla="*/ 979019 h 1854783"/>
              <a:gd name="connsiteX2" fmla="*/ 1609859 w 4984124"/>
              <a:gd name="connsiteY2" fmla="*/ 502501 h 1854783"/>
              <a:gd name="connsiteX3" fmla="*/ 2099256 w 4984124"/>
              <a:gd name="connsiteY3" fmla="*/ 450986 h 1854783"/>
              <a:gd name="connsiteX4" fmla="*/ 2562895 w 4984124"/>
              <a:gd name="connsiteY4" fmla="*/ 225 h 1854783"/>
              <a:gd name="connsiteX5" fmla="*/ 4043966 w 4984124"/>
              <a:gd name="connsiteY5" fmla="*/ 515380 h 1854783"/>
              <a:gd name="connsiteX6" fmla="*/ 4984124 w 4984124"/>
              <a:gd name="connsiteY6" fmla="*/ 1854783 h 1854783"/>
              <a:gd name="connsiteX7" fmla="*/ 4984124 w 4984124"/>
              <a:gd name="connsiteY7" fmla="*/ 1854783 h 1854783"/>
              <a:gd name="connsiteX8" fmla="*/ 4984124 w 4984124"/>
              <a:gd name="connsiteY8" fmla="*/ 1854783 h 1854783"/>
              <a:gd name="connsiteX0" fmla="*/ 0 w 4984124"/>
              <a:gd name="connsiteY0" fmla="*/ 1650045 h 1856107"/>
              <a:gd name="connsiteX1" fmla="*/ 592428 w 4984124"/>
              <a:gd name="connsiteY1" fmla="*/ 980343 h 1856107"/>
              <a:gd name="connsiteX2" fmla="*/ 1609859 w 4984124"/>
              <a:gd name="connsiteY2" fmla="*/ 503825 h 1856107"/>
              <a:gd name="connsiteX3" fmla="*/ 2086377 w 4984124"/>
              <a:gd name="connsiteY3" fmla="*/ 362158 h 1856107"/>
              <a:gd name="connsiteX4" fmla="*/ 2562895 w 4984124"/>
              <a:gd name="connsiteY4" fmla="*/ 1549 h 1856107"/>
              <a:gd name="connsiteX5" fmla="*/ 4043966 w 4984124"/>
              <a:gd name="connsiteY5" fmla="*/ 516704 h 1856107"/>
              <a:gd name="connsiteX6" fmla="*/ 4984124 w 4984124"/>
              <a:gd name="connsiteY6" fmla="*/ 1856107 h 1856107"/>
              <a:gd name="connsiteX7" fmla="*/ 4984124 w 4984124"/>
              <a:gd name="connsiteY7" fmla="*/ 1856107 h 1856107"/>
              <a:gd name="connsiteX8" fmla="*/ 4984124 w 4984124"/>
              <a:gd name="connsiteY8" fmla="*/ 1856107 h 1856107"/>
              <a:gd name="connsiteX0" fmla="*/ 0 w 4984124"/>
              <a:gd name="connsiteY0" fmla="*/ 1648513 h 1854575"/>
              <a:gd name="connsiteX1" fmla="*/ 592428 w 4984124"/>
              <a:gd name="connsiteY1" fmla="*/ 978811 h 1854575"/>
              <a:gd name="connsiteX2" fmla="*/ 1609859 w 4984124"/>
              <a:gd name="connsiteY2" fmla="*/ 502293 h 1854575"/>
              <a:gd name="connsiteX3" fmla="*/ 1558344 w 4984124"/>
              <a:gd name="connsiteY3" fmla="*/ 528052 h 1854575"/>
              <a:gd name="connsiteX4" fmla="*/ 2562895 w 4984124"/>
              <a:gd name="connsiteY4" fmla="*/ 17 h 1854575"/>
              <a:gd name="connsiteX5" fmla="*/ 4043966 w 4984124"/>
              <a:gd name="connsiteY5" fmla="*/ 515172 h 1854575"/>
              <a:gd name="connsiteX6" fmla="*/ 4984124 w 4984124"/>
              <a:gd name="connsiteY6" fmla="*/ 1854575 h 1854575"/>
              <a:gd name="connsiteX7" fmla="*/ 4984124 w 4984124"/>
              <a:gd name="connsiteY7" fmla="*/ 1854575 h 1854575"/>
              <a:gd name="connsiteX8" fmla="*/ 4984124 w 4984124"/>
              <a:gd name="connsiteY8" fmla="*/ 1854575 h 1854575"/>
              <a:gd name="connsiteX0" fmla="*/ 0 w 4984124"/>
              <a:gd name="connsiteY0" fmla="*/ 1648513 h 1854575"/>
              <a:gd name="connsiteX1" fmla="*/ 605307 w 4984124"/>
              <a:gd name="connsiteY1" fmla="*/ 965933 h 1854575"/>
              <a:gd name="connsiteX2" fmla="*/ 1609859 w 4984124"/>
              <a:gd name="connsiteY2" fmla="*/ 502293 h 1854575"/>
              <a:gd name="connsiteX3" fmla="*/ 1558344 w 4984124"/>
              <a:gd name="connsiteY3" fmla="*/ 528052 h 1854575"/>
              <a:gd name="connsiteX4" fmla="*/ 2562895 w 4984124"/>
              <a:gd name="connsiteY4" fmla="*/ 17 h 1854575"/>
              <a:gd name="connsiteX5" fmla="*/ 4043966 w 4984124"/>
              <a:gd name="connsiteY5" fmla="*/ 515172 h 1854575"/>
              <a:gd name="connsiteX6" fmla="*/ 4984124 w 4984124"/>
              <a:gd name="connsiteY6" fmla="*/ 1854575 h 1854575"/>
              <a:gd name="connsiteX7" fmla="*/ 4984124 w 4984124"/>
              <a:gd name="connsiteY7" fmla="*/ 1854575 h 1854575"/>
              <a:gd name="connsiteX8" fmla="*/ 4984124 w 4984124"/>
              <a:gd name="connsiteY8" fmla="*/ 1854575 h 1854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84124" h="1854575">
                <a:moveTo>
                  <a:pt x="0" y="1648513"/>
                </a:moveTo>
                <a:cubicBezTo>
                  <a:pt x="162059" y="1409180"/>
                  <a:pt x="336997" y="1156970"/>
                  <a:pt x="605307" y="965933"/>
                </a:cubicBezTo>
                <a:cubicBezTo>
                  <a:pt x="873617" y="774896"/>
                  <a:pt x="1451020" y="575273"/>
                  <a:pt x="1609859" y="502293"/>
                </a:cubicBezTo>
                <a:cubicBezTo>
                  <a:pt x="1768699" y="429313"/>
                  <a:pt x="1399505" y="611765"/>
                  <a:pt x="1558344" y="528052"/>
                </a:cubicBezTo>
                <a:cubicBezTo>
                  <a:pt x="1717183" y="444339"/>
                  <a:pt x="2148625" y="2164"/>
                  <a:pt x="2562895" y="17"/>
                </a:cubicBezTo>
                <a:cubicBezTo>
                  <a:pt x="2977165" y="-2130"/>
                  <a:pt x="3640428" y="206079"/>
                  <a:pt x="4043966" y="515172"/>
                </a:cubicBezTo>
                <a:cubicBezTo>
                  <a:pt x="4447504" y="824265"/>
                  <a:pt x="4984124" y="1854575"/>
                  <a:pt x="4984124" y="1854575"/>
                </a:cubicBezTo>
                <a:lnTo>
                  <a:pt x="4984124" y="1854575"/>
                </a:lnTo>
                <a:lnTo>
                  <a:pt x="4984124" y="1854575"/>
                </a:lnTo>
              </a:path>
            </a:pathLst>
          </a:custGeom>
          <a:ln w="28575">
            <a:solidFill>
              <a:srgbClr val="2D853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714021" y="6006772"/>
            <a:ext cx="38184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7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85" name="TextBox 84"/>
              <p:cNvSpPr txBox="1"/>
              <p:nvPr/>
            </p:nvSpPr>
            <p:spPr>
              <a:xfrm>
                <a:off x="4042185" y="1095127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5" name="TextBox 8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2185" y="1095127"/>
                <a:ext cx="1609935" cy="461665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4171178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7" grpId="0" animBg="1"/>
      <p:bldP spid="108" grpId="0"/>
      <p:bldP spid="109" grpId="0"/>
      <p:bldP spid="110" grpId="0"/>
      <p:bldP spid="111" grpId="0"/>
      <p:bldP spid="112" grpId="0"/>
      <p:bldP spid="136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91070" y="160040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№13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2"/>
          <p:cNvGrpSpPr/>
          <p:nvPr/>
        </p:nvGrpSpPr>
        <p:grpSpPr>
          <a:xfrm>
            <a:off x="467544" y="260648"/>
            <a:ext cx="5865467" cy="3456385"/>
            <a:chOff x="35496" y="260648"/>
            <a:chExt cx="5865467" cy="3456385"/>
          </a:xfrm>
        </p:grpSpPr>
        <p:grpSp>
          <p:nvGrpSpPr>
            <p:cNvPr id="3" name="Группа 4"/>
            <p:cNvGrpSpPr/>
            <p:nvPr/>
          </p:nvGrpSpPr>
          <p:grpSpPr>
            <a:xfrm>
              <a:off x="35496" y="260648"/>
              <a:ext cx="5865467" cy="3456385"/>
              <a:chOff x="179512" y="306530"/>
              <a:chExt cx="5865467" cy="3456385"/>
            </a:xfrm>
          </p:grpSpPr>
          <p:grpSp>
            <p:nvGrpSpPr>
              <p:cNvPr id="5" name="Группа 5"/>
              <p:cNvGrpSpPr/>
              <p:nvPr/>
            </p:nvGrpSpPr>
            <p:grpSpPr>
              <a:xfrm>
                <a:off x="179512" y="306530"/>
                <a:ext cx="5865467" cy="3456385"/>
                <a:chOff x="323528" y="450546"/>
                <a:chExt cx="5865467" cy="3456385"/>
              </a:xfrm>
            </p:grpSpPr>
            <p:cxnSp>
              <p:nvCxnSpPr>
                <p:cNvPr id="22" name="Прямая со стрелкой 21"/>
                <p:cNvCxnSpPr/>
                <p:nvPr/>
              </p:nvCxnSpPr>
              <p:spPr>
                <a:xfrm flipV="1">
                  <a:off x="323528" y="3474882"/>
                  <a:ext cx="5865467" cy="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Прямая со стрелкой 22"/>
                <p:cNvCxnSpPr/>
                <p:nvPr/>
              </p:nvCxnSpPr>
              <p:spPr>
                <a:xfrm flipV="1">
                  <a:off x="2843808" y="611548"/>
                  <a:ext cx="0" cy="3295383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1791439" y="1724918"/>
                  <a:ext cx="100811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3600" dirty="0" smtClean="0"/>
                    <a:t>•</a:t>
                  </a:r>
                  <a:endParaRPr lang="ru-RU" sz="360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1162579" y="1722212"/>
                  <a:ext cx="100811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3600" dirty="0" smtClean="0"/>
                    <a:t>•</a:t>
                  </a:r>
                  <a:endParaRPr lang="ru-RU" sz="3600" dirty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4827374" y="2733030"/>
                  <a:ext cx="100811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3600" dirty="0" smtClean="0"/>
                    <a:t>•</a:t>
                  </a:r>
                  <a:endParaRPr lang="ru-RU" sz="3600" dirty="0"/>
                </a:p>
              </p:txBody>
            </p:sp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>
                  <a:off x="1397900" y="2027735"/>
                  <a:ext cx="0" cy="145413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>
                <a:xfrm>
                  <a:off x="5054284" y="3035720"/>
                  <a:ext cx="0" cy="42855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/>
                <p:cNvSpPr txBox="1"/>
                <p:nvPr/>
              </p:nvSpPr>
              <p:spPr>
                <a:xfrm>
                  <a:off x="2601658" y="450546"/>
                  <a:ext cx="12731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</a:t>
                  </a:r>
                  <a:endPara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5652120" y="3085225"/>
                  <a:ext cx="17117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i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</a:t>
                  </a:r>
                  <a:endParaRPr lang="ru-RU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2" name="TextBox 11"/>
              <p:cNvSpPr txBox="1"/>
              <p:nvPr/>
            </p:nvSpPr>
            <p:spPr>
              <a:xfrm>
                <a:off x="3308491" y="1282093"/>
                <a:ext cx="37291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•</a:t>
                </a:r>
                <a:endParaRPr lang="ru-RU" sz="3600" dirty="0"/>
              </a:p>
            </p:txBody>
          </p:sp>
          <p:cxnSp>
            <p:nvCxnSpPr>
              <p:cNvPr id="16" name="Прямая соединительная линия 15"/>
              <p:cNvCxnSpPr/>
              <p:nvPr/>
            </p:nvCxnSpPr>
            <p:spPr>
              <a:xfrm flipH="1">
                <a:off x="3537965" y="1561039"/>
                <a:ext cx="1" cy="175922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flipH="1">
                <a:off x="1861827" y="1926197"/>
                <a:ext cx="25924" cy="1404669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2411760" y="2941209"/>
                <a:ext cx="17960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ru-RU" sz="20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9" name="Полилиния 48"/>
            <p:cNvSpPr/>
            <p:nvPr/>
          </p:nvSpPr>
          <p:spPr>
            <a:xfrm>
              <a:off x="381432" y="482710"/>
              <a:ext cx="5335652" cy="2586250"/>
            </a:xfrm>
            <a:custGeom>
              <a:avLst/>
              <a:gdLst>
                <a:gd name="connsiteX0" fmla="*/ 0 w 4559121"/>
                <a:gd name="connsiteY0" fmla="*/ 1881800 h 2102095"/>
                <a:gd name="connsiteX1" fmla="*/ 154547 w 4559121"/>
                <a:gd name="connsiteY1" fmla="*/ 838611 h 2102095"/>
                <a:gd name="connsiteX2" fmla="*/ 373487 w 4559121"/>
                <a:gd name="connsiteY2" fmla="*/ 503760 h 2102095"/>
                <a:gd name="connsiteX3" fmla="*/ 489397 w 4559121"/>
                <a:gd name="connsiteY3" fmla="*/ 619670 h 2102095"/>
                <a:gd name="connsiteX4" fmla="*/ 566671 w 4559121"/>
                <a:gd name="connsiteY4" fmla="*/ 890127 h 2102095"/>
                <a:gd name="connsiteX5" fmla="*/ 708338 w 4559121"/>
                <a:gd name="connsiteY5" fmla="*/ 903006 h 2102095"/>
                <a:gd name="connsiteX6" fmla="*/ 953037 w 4559121"/>
                <a:gd name="connsiteY6" fmla="*/ 671186 h 2102095"/>
                <a:gd name="connsiteX7" fmla="*/ 1313645 w 4559121"/>
                <a:gd name="connsiteY7" fmla="*/ 1237856 h 2102095"/>
                <a:gd name="connsiteX8" fmla="*/ 1468192 w 4559121"/>
                <a:gd name="connsiteY8" fmla="*/ 1134825 h 2102095"/>
                <a:gd name="connsiteX9" fmla="*/ 1545465 w 4559121"/>
                <a:gd name="connsiteY9" fmla="*/ 709822 h 2102095"/>
                <a:gd name="connsiteX10" fmla="*/ 1764406 w 4559121"/>
                <a:gd name="connsiteY10" fmla="*/ 851490 h 2102095"/>
                <a:gd name="connsiteX11" fmla="*/ 2292440 w 4559121"/>
                <a:gd name="connsiteY11" fmla="*/ 1920436 h 2102095"/>
                <a:gd name="connsiteX12" fmla="*/ 2524259 w 4559121"/>
                <a:gd name="connsiteY12" fmla="*/ 1997710 h 2102095"/>
                <a:gd name="connsiteX13" fmla="*/ 2601533 w 4559121"/>
                <a:gd name="connsiteY13" fmla="*/ 1237856 h 2102095"/>
                <a:gd name="connsiteX14" fmla="*/ 2730321 w 4559121"/>
                <a:gd name="connsiteY14" fmla="*/ 812853 h 2102095"/>
                <a:gd name="connsiteX15" fmla="*/ 2923504 w 4559121"/>
                <a:gd name="connsiteY15" fmla="*/ 413608 h 2102095"/>
                <a:gd name="connsiteX16" fmla="*/ 3026535 w 4559121"/>
                <a:gd name="connsiteY16" fmla="*/ 27242 h 2102095"/>
                <a:gd name="connsiteX17" fmla="*/ 3206840 w 4559121"/>
                <a:gd name="connsiteY17" fmla="*/ 233304 h 2102095"/>
                <a:gd name="connsiteX18" fmla="*/ 3696237 w 4559121"/>
                <a:gd name="connsiteY18" fmla="*/ 1830284 h 2102095"/>
                <a:gd name="connsiteX19" fmla="*/ 3979572 w 4559121"/>
                <a:gd name="connsiteY19" fmla="*/ 1933315 h 2102095"/>
                <a:gd name="connsiteX20" fmla="*/ 4559121 w 4559121"/>
                <a:gd name="connsiteY20" fmla="*/ 117394 h 2102095"/>
                <a:gd name="connsiteX21" fmla="*/ 4559121 w 4559121"/>
                <a:gd name="connsiteY21" fmla="*/ 117394 h 2102095"/>
                <a:gd name="connsiteX0" fmla="*/ 0 w 4559121"/>
                <a:gd name="connsiteY0" fmla="*/ 1881800 h 2102095"/>
                <a:gd name="connsiteX1" fmla="*/ 154547 w 4559121"/>
                <a:gd name="connsiteY1" fmla="*/ 838611 h 2102095"/>
                <a:gd name="connsiteX2" fmla="*/ 373487 w 4559121"/>
                <a:gd name="connsiteY2" fmla="*/ 503760 h 2102095"/>
                <a:gd name="connsiteX3" fmla="*/ 489397 w 4559121"/>
                <a:gd name="connsiteY3" fmla="*/ 619670 h 2102095"/>
                <a:gd name="connsiteX4" fmla="*/ 566671 w 4559121"/>
                <a:gd name="connsiteY4" fmla="*/ 890127 h 2102095"/>
                <a:gd name="connsiteX5" fmla="*/ 708338 w 4559121"/>
                <a:gd name="connsiteY5" fmla="*/ 903006 h 2102095"/>
                <a:gd name="connsiteX6" fmla="*/ 953037 w 4559121"/>
                <a:gd name="connsiteY6" fmla="*/ 671186 h 2102095"/>
                <a:gd name="connsiteX7" fmla="*/ 1313645 w 4559121"/>
                <a:gd name="connsiteY7" fmla="*/ 1237856 h 2102095"/>
                <a:gd name="connsiteX8" fmla="*/ 1468192 w 4559121"/>
                <a:gd name="connsiteY8" fmla="*/ 1134825 h 2102095"/>
                <a:gd name="connsiteX9" fmla="*/ 1545465 w 4559121"/>
                <a:gd name="connsiteY9" fmla="*/ 709822 h 2102095"/>
                <a:gd name="connsiteX10" fmla="*/ 1764406 w 4559121"/>
                <a:gd name="connsiteY10" fmla="*/ 851490 h 2102095"/>
                <a:gd name="connsiteX11" fmla="*/ 2232655 w 4559121"/>
                <a:gd name="connsiteY11" fmla="*/ 1946194 h 2102095"/>
                <a:gd name="connsiteX12" fmla="*/ 2524259 w 4559121"/>
                <a:gd name="connsiteY12" fmla="*/ 1997710 h 2102095"/>
                <a:gd name="connsiteX13" fmla="*/ 2601533 w 4559121"/>
                <a:gd name="connsiteY13" fmla="*/ 1237856 h 2102095"/>
                <a:gd name="connsiteX14" fmla="*/ 2730321 w 4559121"/>
                <a:gd name="connsiteY14" fmla="*/ 812853 h 2102095"/>
                <a:gd name="connsiteX15" fmla="*/ 2923504 w 4559121"/>
                <a:gd name="connsiteY15" fmla="*/ 413608 h 2102095"/>
                <a:gd name="connsiteX16" fmla="*/ 3026535 w 4559121"/>
                <a:gd name="connsiteY16" fmla="*/ 27242 h 2102095"/>
                <a:gd name="connsiteX17" fmla="*/ 3206840 w 4559121"/>
                <a:gd name="connsiteY17" fmla="*/ 233304 h 2102095"/>
                <a:gd name="connsiteX18" fmla="*/ 3696237 w 4559121"/>
                <a:gd name="connsiteY18" fmla="*/ 1830284 h 2102095"/>
                <a:gd name="connsiteX19" fmla="*/ 3979572 w 4559121"/>
                <a:gd name="connsiteY19" fmla="*/ 1933315 h 2102095"/>
                <a:gd name="connsiteX20" fmla="*/ 4559121 w 4559121"/>
                <a:gd name="connsiteY20" fmla="*/ 117394 h 2102095"/>
                <a:gd name="connsiteX21" fmla="*/ 4559121 w 4559121"/>
                <a:gd name="connsiteY21" fmla="*/ 117394 h 2102095"/>
                <a:gd name="connsiteX0" fmla="*/ 0 w 4559121"/>
                <a:gd name="connsiteY0" fmla="*/ 1881800 h 2102095"/>
                <a:gd name="connsiteX1" fmla="*/ 154547 w 4559121"/>
                <a:gd name="connsiteY1" fmla="*/ 838611 h 2102095"/>
                <a:gd name="connsiteX2" fmla="*/ 373487 w 4559121"/>
                <a:gd name="connsiteY2" fmla="*/ 503760 h 2102095"/>
                <a:gd name="connsiteX3" fmla="*/ 489397 w 4559121"/>
                <a:gd name="connsiteY3" fmla="*/ 619670 h 2102095"/>
                <a:gd name="connsiteX4" fmla="*/ 566671 w 4559121"/>
                <a:gd name="connsiteY4" fmla="*/ 890127 h 2102095"/>
                <a:gd name="connsiteX5" fmla="*/ 708338 w 4559121"/>
                <a:gd name="connsiteY5" fmla="*/ 903006 h 2102095"/>
                <a:gd name="connsiteX6" fmla="*/ 953037 w 4559121"/>
                <a:gd name="connsiteY6" fmla="*/ 671186 h 2102095"/>
                <a:gd name="connsiteX7" fmla="*/ 1313645 w 4559121"/>
                <a:gd name="connsiteY7" fmla="*/ 1237856 h 2102095"/>
                <a:gd name="connsiteX8" fmla="*/ 1468192 w 4559121"/>
                <a:gd name="connsiteY8" fmla="*/ 1134825 h 2102095"/>
                <a:gd name="connsiteX9" fmla="*/ 1629163 w 4559121"/>
                <a:gd name="connsiteY9" fmla="*/ 658307 h 2102095"/>
                <a:gd name="connsiteX10" fmla="*/ 1764406 w 4559121"/>
                <a:gd name="connsiteY10" fmla="*/ 851490 h 2102095"/>
                <a:gd name="connsiteX11" fmla="*/ 2232655 w 4559121"/>
                <a:gd name="connsiteY11" fmla="*/ 1946194 h 2102095"/>
                <a:gd name="connsiteX12" fmla="*/ 2524259 w 4559121"/>
                <a:gd name="connsiteY12" fmla="*/ 1997710 h 2102095"/>
                <a:gd name="connsiteX13" fmla="*/ 2601533 w 4559121"/>
                <a:gd name="connsiteY13" fmla="*/ 1237856 h 2102095"/>
                <a:gd name="connsiteX14" fmla="*/ 2730321 w 4559121"/>
                <a:gd name="connsiteY14" fmla="*/ 812853 h 2102095"/>
                <a:gd name="connsiteX15" fmla="*/ 2923504 w 4559121"/>
                <a:gd name="connsiteY15" fmla="*/ 413608 h 2102095"/>
                <a:gd name="connsiteX16" fmla="*/ 3026535 w 4559121"/>
                <a:gd name="connsiteY16" fmla="*/ 27242 h 2102095"/>
                <a:gd name="connsiteX17" fmla="*/ 3206840 w 4559121"/>
                <a:gd name="connsiteY17" fmla="*/ 233304 h 2102095"/>
                <a:gd name="connsiteX18" fmla="*/ 3696237 w 4559121"/>
                <a:gd name="connsiteY18" fmla="*/ 1830284 h 2102095"/>
                <a:gd name="connsiteX19" fmla="*/ 3979572 w 4559121"/>
                <a:gd name="connsiteY19" fmla="*/ 1933315 h 2102095"/>
                <a:gd name="connsiteX20" fmla="*/ 4559121 w 4559121"/>
                <a:gd name="connsiteY20" fmla="*/ 117394 h 2102095"/>
                <a:gd name="connsiteX21" fmla="*/ 4559121 w 4559121"/>
                <a:gd name="connsiteY21" fmla="*/ 117394 h 2102095"/>
                <a:gd name="connsiteX0" fmla="*/ 0 w 4559121"/>
                <a:gd name="connsiteY0" fmla="*/ 1881800 h 2102095"/>
                <a:gd name="connsiteX1" fmla="*/ 154547 w 4559121"/>
                <a:gd name="connsiteY1" fmla="*/ 838611 h 2102095"/>
                <a:gd name="connsiteX2" fmla="*/ 373487 w 4559121"/>
                <a:gd name="connsiteY2" fmla="*/ 503760 h 2102095"/>
                <a:gd name="connsiteX3" fmla="*/ 489397 w 4559121"/>
                <a:gd name="connsiteY3" fmla="*/ 619670 h 2102095"/>
                <a:gd name="connsiteX4" fmla="*/ 566671 w 4559121"/>
                <a:gd name="connsiteY4" fmla="*/ 890127 h 2102095"/>
                <a:gd name="connsiteX5" fmla="*/ 708338 w 4559121"/>
                <a:gd name="connsiteY5" fmla="*/ 903006 h 2102095"/>
                <a:gd name="connsiteX6" fmla="*/ 953037 w 4559121"/>
                <a:gd name="connsiteY6" fmla="*/ 671186 h 2102095"/>
                <a:gd name="connsiteX7" fmla="*/ 1313645 w 4559121"/>
                <a:gd name="connsiteY7" fmla="*/ 1237856 h 2102095"/>
                <a:gd name="connsiteX8" fmla="*/ 1468192 w 4559121"/>
                <a:gd name="connsiteY8" fmla="*/ 1134825 h 2102095"/>
                <a:gd name="connsiteX9" fmla="*/ 1629163 w 4559121"/>
                <a:gd name="connsiteY9" fmla="*/ 658307 h 2102095"/>
                <a:gd name="connsiteX10" fmla="*/ 1895932 w 4559121"/>
                <a:gd name="connsiteY10" fmla="*/ 851490 h 2102095"/>
                <a:gd name="connsiteX11" fmla="*/ 2232655 w 4559121"/>
                <a:gd name="connsiteY11" fmla="*/ 1946194 h 2102095"/>
                <a:gd name="connsiteX12" fmla="*/ 2524259 w 4559121"/>
                <a:gd name="connsiteY12" fmla="*/ 1997710 h 2102095"/>
                <a:gd name="connsiteX13" fmla="*/ 2601533 w 4559121"/>
                <a:gd name="connsiteY13" fmla="*/ 1237856 h 2102095"/>
                <a:gd name="connsiteX14" fmla="*/ 2730321 w 4559121"/>
                <a:gd name="connsiteY14" fmla="*/ 812853 h 2102095"/>
                <a:gd name="connsiteX15" fmla="*/ 2923504 w 4559121"/>
                <a:gd name="connsiteY15" fmla="*/ 413608 h 2102095"/>
                <a:gd name="connsiteX16" fmla="*/ 3026535 w 4559121"/>
                <a:gd name="connsiteY16" fmla="*/ 27242 h 2102095"/>
                <a:gd name="connsiteX17" fmla="*/ 3206840 w 4559121"/>
                <a:gd name="connsiteY17" fmla="*/ 233304 h 2102095"/>
                <a:gd name="connsiteX18" fmla="*/ 3696237 w 4559121"/>
                <a:gd name="connsiteY18" fmla="*/ 1830284 h 2102095"/>
                <a:gd name="connsiteX19" fmla="*/ 3979572 w 4559121"/>
                <a:gd name="connsiteY19" fmla="*/ 1933315 h 2102095"/>
                <a:gd name="connsiteX20" fmla="*/ 4559121 w 4559121"/>
                <a:gd name="connsiteY20" fmla="*/ 117394 h 2102095"/>
                <a:gd name="connsiteX21" fmla="*/ 4559121 w 4559121"/>
                <a:gd name="connsiteY21" fmla="*/ 117394 h 2102095"/>
                <a:gd name="connsiteX0" fmla="*/ 0 w 4559121"/>
                <a:gd name="connsiteY0" fmla="*/ 1881800 h 2104154"/>
                <a:gd name="connsiteX1" fmla="*/ 154547 w 4559121"/>
                <a:gd name="connsiteY1" fmla="*/ 838611 h 2104154"/>
                <a:gd name="connsiteX2" fmla="*/ 373487 w 4559121"/>
                <a:gd name="connsiteY2" fmla="*/ 503760 h 2104154"/>
                <a:gd name="connsiteX3" fmla="*/ 489397 w 4559121"/>
                <a:gd name="connsiteY3" fmla="*/ 619670 h 2104154"/>
                <a:gd name="connsiteX4" fmla="*/ 566671 w 4559121"/>
                <a:gd name="connsiteY4" fmla="*/ 890127 h 2104154"/>
                <a:gd name="connsiteX5" fmla="*/ 708338 w 4559121"/>
                <a:gd name="connsiteY5" fmla="*/ 903006 h 2104154"/>
                <a:gd name="connsiteX6" fmla="*/ 953037 w 4559121"/>
                <a:gd name="connsiteY6" fmla="*/ 671186 h 2104154"/>
                <a:gd name="connsiteX7" fmla="*/ 1313645 w 4559121"/>
                <a:gd name="connsiteY7" fmla="*/ 1237856 h 2104154"/>
                <a:gd name="connsiteX8" fmla="*/ 1468192 w 4559121"/>
                <a:gd name="connsiteY8" fmla="*/ 1134825 h 2104154"/>
                <a:gd name="connsiteX9" fmla="*/ 1629163 w 4559121"/>
                <a:gd name="connsiteY9" fmla="*/ 658307 h 2104154"/>
                <a:gd name="connsiteX10" fmla="*/ 1895932 w 4559121"/>
                <a:gd name="connsiteY10" fmla="*/ 851490 h 2104154"/>
                <a:gd name="connsiteX11" fmla="*/ 2232655 w 4559121"/>
                <a:gd name="connsiteY11" fmla="*/ 1946194 h 2104154"/>
                <a:gd name="connsiteX12" fmla="*/ 2452516 w 4559121"/>
                <a:gd name="connsiteY12" fmla="*/ 2023467 h 2104154"/>
                <a:gd name="connsiteX13" fmla="*/ 2601533 w 4559121"/>
                <a:gd name="connsiteY13" fmla="*/ 1237856 h 2104154"/>
                <a:gd name="connsiteX14" fmla="*/ 2730321 w 4559121"/>
                <a:gd name="connsiteY14" fmla="*/ 812853 h 2104154"/>
                <a:gd name="connsiteX15" fmla="*/ 2923504 w 4559121"/>
                <a:gd name="connsiteY15" fmla="*/ 413608 h 2104154"/>
                <a:gd name="connsiteX16" fmla="*/ 3026535 w 4559121"/>
                <a:gd name="connsiteY16" fmla="*/ 27242 h 2104154"/>
                <a:gd name="connsiteX17" fmla="*/ 3206840 w 4559121"/>
                <a:gd name="connsiteY17" fmla="*/ 233304 h 2104154"/>
                <a:gd name="connsiteX18" fmla="*/ 3696237 w 4559121"/>
                <a:gd name="connsiteY18" fmla="*/ 1830284 h 2104154"/>
                <a:gd name="connsiteX19" fmla="*/ 3979572 w 4559121"/>
                <a:gd name="connsiteY19" fmla="*/ 1933315 h 2104154"/>
                <a:gd name="connsiteX20" fmla="*/ 4559121 w 4559121"/>
                <a:gd name="connsiteY20" fmla="*/ 117394 h 2104154"/>
                <a:gd name="connsiteX21" fmla="*/ 4559121 w 4559121"/>
                <a:gd name="connsiteY21" fmla="*/ 117394 h 2104154"/>
                <a:gd name="connsiteX0" fmla="*/ 0 w 4559121"/>
                <a:gd name="connsiteY0" fmla="*/ 1881800 h 2124095"/>
                <a:gd name="connsiteX1" fmla="*/ 154547 w 4559121"/>
                <a:gd name="connsiteY1" fmla="*/ 838611 h 2124095"/>
                <a:gd name="connsiteX2" fmla="*/ 373487 w 4559121"/>
                <a:gd name="connsiteY2" fmla="*/ 503760 h 2124095"/>
                <a:gd name="connsiteX3" fmla="*/ 489397 w 4559121"/>
                <a:gd name="connsiteY3" fmla="*/ 619670 h 2124095"/>
                <a:gd name="connsiteX4" fmla="*/ 566671 w 4559121"/>
                <a:gd name="connsiteY4" fmla="*/ 890127 h 2124095"/>
                <a:gd name="connsiteX5" fmla="*/ 708338 w 4559121"/>
                <a:gd name="connsiteY5" fmla="*/ 903006 h 2124095"/>
                <a:gd name="connsiteX6" fmla="*/ 953037 w 4559121"/>
                <a:gd name="connsiteY6" fmla="*/ 671186 h 2124095"/>
                <a:gd name="connsiteX7" fmla="*/ 1313645 w 4559121"/>
                <a:gd name="connsiteY7" fmla="*/ 1237856 h 2124095"/>
                <a:gd name="connsiteX8" fmla="*/ 1468192 w 4559121"/>
                <a:gd name="connsiteY8" fmla="*/ 1134825 h 2124095"/>
                <a:gd name="connsiteX9" fmla="*/ 1629163 w 4559121"/>
                <a:gd name="connsiteY9" fmla="*/ 658307 h 2124095"/>
                <a:gd name="connsiteX10" fmla="*/ 1895932 w 4559121"/>
                <a:gd name="connsiteY10" fmla="*/ 851490 h 2124095"/>
                <a:gd name="connsiteX11" fmla="*/ 2172870 w 4559121"/>
                <a:gd name="connsiteY11" fmla="*/ 1984831 h 2124095"/>
                <a:gd name="connsiteX12" fmla="*/ 2452516 w 4559121"/>
                <a:gd name="connsiteY12" fmla="*/ 2023467 h 2124095"/>
                <a:gd name="connsiteX13" fmla="*/ 2601533 w 4559121"/>
                <a:gd name="connsiteY13" fmla="*/ 1237856 h 2124095"/>
                <a:gd name="connsiteX14" fmla="*/ 2730321 w 4559121"/>
                <a:gd name="connsiteY14" fmla="*/ 812853 h 2124095"/>
                <a:gd name="connsiteX15" fmla="*/ 2923504 w 4559121"/>
                <a:gd name="connsiteY15" fmla="*/ 413608 h 2124095"/>
                <a:gd name="connsiteX16" fmla="*/ 3026535 w 4559121"/>
                <a:gd name="connsiteY16" fmla="*/ 27242 h 2124095"/>
                <a:gd name="connsiteX17" fmla="*/ 3206840 w 4559121"/>
                <a:gd name="connsiteY17" fmla="*/ 233304 h 2124095"/>
                <a:gd name="connsiteX18" fmla="*/ 3696237 w 4559121"/>
                <a:gd name="connsiteY18" fmla="*/ 1830284 h 2124095"/>
                <a:gd name="connsiteX19" fmla="*/ 3979572 w 4559121"/>
                <a:gd name="connsiteY19" fmla="*/ 1933315 h 2124095"/>
                <a:gd name="connsiteX20" fmla="*/ 4559121 w 4559121"/>
                <a:gd name="connsiteY20" fmla="*/ 117394 h 2124095"/>
                <a:gd name="connsiteX21" fmla="*/ 4559121 w 4559121"/>
                <a:gd name="connsiteY21" fmla="*/ 117394 h 2124095"/>
                <a:gd name="connsiteX0" fmla="*/ 0 w 4559121"/>
                <a:gd name="connsiteY0" fmla="*/ 1881800 h 2124095"/>
                <a:gd name="connsiteX1" fmla="*/ 154547 w 4559121"/>
                <a:gd name="connsiteY1" fmla="*/ 838611 h 2124095"/>
                <a:gd name="connsiteX2" fmla="*/ 373487 w 4559121"/>
                <a:gd name="connsiteY2" fmla="*/ 503760 h 2124095"/>
                <a:gd name="connsiteX3" fmla="*/ 489397 w 4559121"/>
                <a:gd name="connsiteY3" fmla="*/ 619670 h 2124095"/>
                <a:gd name="connsiteX4" fmla="*/ 566671 w 4559121"/>
                <a:gd name="connsiteY4" fmla="*/ 890127 h 2124095"/>
                <a:gd name="connsiteX5" fmla="*/ 708338 w 4559121"/>
                <a:gd name="connsiteY5" fmla="*/ 903006 h 2124095"/>
                <a:gd name="connsiteX6" fmla="*/ 953037 w 4559121"/>
                <a:gd name="connsiteY6" fmla="*/ 581034 h 2124095"/>
                <a:gd name="connsiteX7" fmla="*/ 1313645 w 4559121"/>
                <a:gd name="connsiteY7" fmla="*/ 1237856 h 2124095"/>
                <a:gd name="connsiteX8" fmla="*/ 1468192 w 4559121"/>
                <a:gd name="connsiteY8" fmla="*/ 1134825 h 2124095"/>
                <a:gd name="connsiteX9" fmla="*/ 1629163 w 4559121"/>
                <a:gd name="connsiteY9" fmla="*/ 658307 h 2124095"/>
                <a:gd name="connsiteX10" fmla="*/ 1895932 w 4559121"/>
                <a:gd name="connsiteY10" fmla="*/ 851490 h 2124095"/>
                <a:gd name="connsiteX11" fmla="*/ 2172870 w 4559121"/>
                <a:gd name="connsiteY11" fmla="*/ 1984831 h 2124095"/>
                <a:gd name="connsiteX12" fmla="*/ 2452516 w 4559121"/>
                <a:gd name="connsiteY12" fmla="*/ 2023467 h 2124095"/>
                <a:gd name="connsiteX13" fmla="*/ 2601533 w 4559121"/>
                <a:gd name="connsiteY13" fmla="*/ 1237856 h 2124095"/>
                <a:gd name="connsiteX14" fmla="*/ 2730321 w 4559121"/>
                <a:gd name="connsiteY14" fmla="*/ 812853 h 2124095"/>
                <a:gd name="connsiteX15" fmla="*/ 2923504 w 4559121"/>
                <a:gd name="connsiteY15" fmla="*/ 413608 h 2124095"/>
                <a:gd name="connsiteX16" fmla="*/ 3026535 w 4559121"/>
                <a:gd name="connsiteY16" fmla="*/ 27242 h 2124095"/>
                <a:gd name="connsiteX17" fmla="*/ 3206840 w 4559121"/>
                <a:gd name="connsiteY17" fmla="*/ 233304 h 2124095"/>
                <a:gd name="connsiteX18" fmla="*/ 3696237 w 4559121"/>
                <a:gd name="connsiteY18" fmla="*/ 1830284 h 2124095"/>
                <a:gd name="connsiteX19" fmla="*/ 3979572 w 4559121"/>
                <a:gd name="connsiteY19" fmla="*/ 1933315 h 2124095"/>
                <a:gd name="connsiteX20" fmla="*/ 4559121 w 4559121"/>
                <a:gd name="connsiteY20" fmla="*/ 117394 h 2124095"/>
                <a:gd name="connsiteX21" fmla="*/ 4559121 w 4559121"/>
                <a:gd name="connsiteY21" fmla="*/ 117394 h 2124095"/>
                <a:gd name="connsiteX0" fmla="*/ 0 w 4559121"/>
                <a:gd name="connsiteY0" fmla="*/ 1881800 h 2124095"/>
                <a:gd name="connsiteX1" fmla="*/ 154547 w 4559121"/>
                <a:gd name="connsiteY1" fmla="*/ 838611 h 2124095"/>
                <a:gd name="connsiteX2" fmla="*/ 373487 w 4559121"/>
                <a:gd name="connsiteY2" fmla="*/ 503760 h 2124095"/>
                <a:gd name="connsiteX3" fmla="*/ 489397 w 4559121"/>
                <a:gd name="connsiteY3" fmla="*/ 619670 h 2124095"/>
                <a:gd name="connsiteX4" fmla="*/ 566671 w 4559121"/>
                <a:gd name="connsiteY4" fmla="*/ 890127 h 2124095"/>
                <a:gd name="connsiteX5" fmla="*/ 708338 w 4559121"/>
                <a:gd name="connsiteY5" fmla="*/ 903006 h 2124095"/>
                <a:gd name="connsiteX6" fmla="*/ 1012821 w 4559121"/>
                <a:gd name="connsiteY6" fmla="*/ 542397 h 2124095"/>
                <a:gd name="connsiteX7" fmla="*/ 1313645 w 4559121"/>
                <a:gd name="connsiteY7" fmla="*/ 1237856 h 2124095"/>
                <a:gd name="connsiteX8" fmla="*/ 1468192 w 4559121"/>
                <a:gd name="connsiteY8" fmla="*/ 1134825 h 2124095"/>
                <a:gd name="connsiteX9" fmla="*/ 1629163 w 4559121"/>
                <a:gd name="connsiteY9" fmla="*/ 658307 h 2124095"/>
                <a:gd name="connsiteX10" fmla="*/ 1895932 w 4559121"/>
                <a:gd name="connsiteY10" fmla="*/ 851490 h 2124095"/>
                <a:gd name="connsiteX11" fmla="*/ 2172870 w 4559121"/>
                <a:gd name="connsiteY11" fmla="*/ 1984831 h 2124095"/>
                <a:gd name="connsiteX12" fmla="*/ 2452516 w 4559121"/>
                <a:gd name="connsiteY12" fmla="*/ 2023467 h 2124095"/>
                <a:gd name="connsiteX13" fmla="*/ 2601533 w 4559121"/>
                <a:gd name="connsiteY13" fmla="*/ 1237856 h 2124095"/>
                <a:gd name="connsiteX14" fmla="*/ 2730321 w 4559121"/>
                <a:gd name="connsiteY14" fmla="*/ 812853 h 2124095"/>
                <a:gd name="connsiteX15" fmla="*/ 2923504 w 4559121"/>
                <a:gd name="connsiteY15" fmla="*/ 413608 h 2124095"/>
                <a:gd name="connsiteX16" fmla="*/ 3026535 w 4559121"/>
                <a:gd name="connsiteY16" fmla="*/ 27242 h 2124095"/>
                <a:gd name="connsiteX17" fmla="*/ 3206840 w 4559121"/>
                <a:gd name="connsiteY17" fmla="*/ 233304 h 2124095"/>
                <a:gd name="connsiteX18" fmla="*/ 3696237 w 4559121"/>
                <a:gd name="connsiteY18" fmla="*/ 1830284 h 2124095"/>
                <a:gd name="connsiteX19" fmla="*/ 3979572 w 4559121"/>
                <a:gd name="connsiteY19" fmla="*/ 1933315 h 2124095"/>
                <a:gd name="connsiteX20" fmla="*/ 4559121 w 4559121"/>
                <a:gd name="connsiteY20" fmla="*/ 117394 h 2124095"/>
                <a:gd name="connsiteX21" fmla="*/ 4559121 w 4559121"/>
                <a:gd name="connsiteY21" fmla="*/ 117394 h 2124095"/>
                <a:gd name="connsiteX0" fmla="*/ 0 w 4559121"/>
                <a:gd name="connsiteY0" fmla="*/ 1881800 h 2124095"/>
                <a:gd name="connsiteX1" fmla="*/ 154547 w 4559121"/>
                <a:gd name="connsiteY1" fmla="*/ 838611 h 2124095"/>
                <a:gd name="connsiteX2" fmla="*/ 373487 w 4559121"/>
                <a:gd name="connsiteY2" fmla="*/ 503760 h 2124095"/>
                <a:gd name="connsiteX3" fmla="*/ 489397 w 4559121"/>
                <a:gd name="connsiteY3" fmla="*/ 619670 h 2124095"/>
                <a:gd name="connsiteX4" fmla="*/ 566671 w 4559121"/>
                <a:gd name="connsiteY4" fmla="*/ 890127 h 2124095"/>
                <a:gd name="connsiteX5" fmla="*/ 708338 w 4559121"/>
                <a:gd name="connsiteY5" fmla="*/ 903006 h 2124095"/>
                <a:gd name="connsiteX6" fmla="*/ 1012821 w 4559121"/>
                <a:gd name="connsiteY6" fmla="*/ 542397 h 2124095"/>
                <a:gd name="connsiteX7" fmla="*/ 1397344 w 4559121"/>
                <a:gd name="connsiteY7" fmla="*/ 1237856 h 2124095"/>
                <a:gd name="connsiteX8" fmla="*/ 1468192 w 4559121"/>
                <a:gd name="connsiteY8" fmla="*/ 1134825 h 2124095"/>
                <a:gd name="connsiteX9" fmla="*/ 1629163 w 4559121"/>
                <a:gd name="connsiteY9" fmla="*/ 658307 h 2124095"/>
                <a:gd name="connsiteX10" fmla="*/ 1895932 w 4559121"/>
                <a:gd name="connsiteY10" fmla="*/ 851490 h 2124095"/>
                <a:gd name="connsiteX11" fmla="*/ 2172870 w 4559121"/>
                <a:gd name="connsiteY11" fmla="*/ 1984831 h 2124095"/>
                <a:gd name="connsiteX12" fmla="*/ 2452516 w 4559121"/>
                <a:gd name="connsiteY12" fmla="*/ 2023467 h 2124095"/>
                <a:gd name="connsiteX13" fmla="*/ 2601533 w 4559121"/>
                <a:gd name="connsiteY13" fmla="*/ 1237856 h 2124095"/>
                <a:gd name="connsiteX14" fmla="*/ 2730321 w 4559121"/>
                <a:gd name="connsiteY14" fmla="*/ 812853 h 2124095"/>
                <a:gd name="connsiteX15" fmla="*/ 2923504 w 4559121"/>
                <a:gd name="connsiteY15" fmla="*/ 413608 h 2124095"/>
                <a:gd name="connsiteX16" fmla="*/ 3026535 w 4559121"/>
                <a:gd name="connsiteY16" fmla="*/ 27242 h 2124095"/>
                <a:gd name="connsiteX17" fmla="*/ 3206840 w 4559121"/>
                <a:gd name="connsiteY17" fmla="*/ 233304 h 2124095"/>
                <a:gd name="connsiteX18" fmla="*/ 3696237 w 4559121"/>
                <a:gd name="connsiteY18" fmla="*/ 1830284 h 2124095"/>
                <a:gd name="connsiteX19" fmla="*/ 3979572 w 4559121"/>
                <a:gd name="connsiteY19" fmla="*/ 1933315 h 2124095"/>
                <a:gd name="connsiteX20" fmla="*/ 4559121 w 4559121"/>
                <a:gd name="connsiteY20" fmla="*/ 117394 h 2124095"/>
                <a:gd name="connsiteX21" fmla="*/ 4559121 w 4559121"/>
                <a:gd name="connsiteY21" fmla="*/ 117394 h 2124095"/>
                <a:gd name="connsiteX0" fmla="*/ 0 w 4559121"/>
                <a:gd name="connsiteY0" fmla="*/ 1881800 h 2124095"/>
                <a:gd name="connsiteX1" fmla="*/ 154547 w 4559121"/>
                <a:gd name="connsiteY1" fmla="*/ 838611 h 2124095"/>
                <a:gd name="connsiteX2" fmla="*/ 373487 w 4559121"/>
                <a:gd name="connsiteY2" fmla="*/ 503760 h 2124095"/>
                <a:gd name="connsiteX3" fmla="*/ 489397 w 4559121"/>
                <a:gd name="connsiteY3" fmla="*/ 619670 h 2124095"/>
                <a:gd name="connsiteX4" fmla="*/ 566671 w 4559121"/>
                <a:gd name="connsiteY4" fmla="*/ 890127 h 2124095"/>
                <a:gd name="connsiteX5" fmla="*/ 708338 w 4559121"/>
                <a:gd name="connsiteY5" fmla="*/ 903006 h 2124095"/>
                <a:gd name="connsiteX6" fmla="*/ 1012821 w 4559121"/>
                <a:gd name="connsiteY6" fmla="*/ 542397 h 2124095"/>
                <a:gd name="connsiteX7" fmla="*/ 1397344 w 4559121"/>
                <a:gd name="connsiteY7" fmla="*/ 1237856 h 2124095"/>
                <a:gd name="connsiteX8" fmla="*/ 1527977 w 4559121"/>
                <a:gd name="connsiteY8" fmla="*/ 1096188 h 2124095"/>
                <a:gd name="connsiteX9" fmla="*/ 1629163 w 4559121"/>
                <a:gd name="connsiteY9" fmla="*/ 658307 h 2124095"/>
                <a:gd name="connsiteX10" fmla="*/ 1895932 w 4559121"/>
                <a:gd name="connsiteY10" fmla="*/ 851490 h 2124095"/>
                <a:gd name="connsiteX11" fmla="*/ 2172870 w 4559121"/>
                <a:gd name="connsiteY11" fmla="*/ 1984831 h 2124095"/>
                <a:gd name="connsiteX12" fmla="*/ 2452516 w 4559121"/>
                <a:gd name="connsiteY12" fmla="*/ 2023467 h 2124095"/>
                <a:gd name="connsiteX13" fmla="*/ 2601533 w 4559121"/>
                <a:gd name="connsiteY13" fmla="*/ 1237856 h 2124095"/>
                <a:gd name="connsiteX14" fmla="*/ 2730321 w 4559121"/>
                <a:gd name="connsiteY14" fmla="*/ 812853 h 2124095"/>
                <a:gd name="connsiteX15" fmla="*/ 2923504 w 4559121"/>
                <a:gd name="connsiteY15" fmla="*/ 413608 h 2124095"/>
                <a:gd name="connsiteX16" fmla="*/ 3026535 w 4559121"/>
                <a:gd name="connsiteY16" fmla="*/ 27242 h 2124095"/>
                <a:gd name="connsiteX17" fmla="*/ 3206840 w 4559121"/>
                <a:gd name="connsiteY17" fmla="*/ 233304 h 2124095"/>
                <a:gd name="connsiteX18" fmla="*/ 3696237 w 4559121"/>
                <a:gd name="connsiteY18" fmla="*/ 1830284 h 2124095"/>
                <a:gd name="connsiteX19" fmla="*/ 3979572 w 4559121"/>
                <a:gd name="connsiteY19" fmla="*/ 1933315 h 2124095"/>
                <a:gd name="connsiteX20" fmla="*/ 4559121 w 4559121"/>
                <a:gd name="connsiteY20" fmla="*/ 117394 h 2124095"/>
                <a:gd name="connsiteX21" fmla="*/ 4559121 w 4559121"/>
                <a:gd name="connsiteY21" fmla="*/ 117394 h 2124095"/>
                <a:gd name="connsiteX0" fmla="*/ 0 w 4559121"/>
                <a:gd name="connsiteY0" fmla="*/ 1881800 h 2124095"/>
                <a:gd name="connsiteX1" fmla="*/ 154547 w 4559121"/>
                <a:gd name="connsiteY1" fmla="*/ 838611 h 2124095"/>
                <a:gd name="connsiteX2" fmla="*/ 373487 w 4559121"/>
                <a:gd name="connsiteY2" fmla="*/ 503760 h 2124095"/>
                <a:gd name="connsiteX3" fmla="*/ 489397 w 4559121"/>
                <a:gd name="connsiteY3" fmla="*/ 619670 h 2124095"/>
                <a:gd name="connsiteX4" fmla="*/ 566671 w 4559121"/>
                <a:gd name="connsiteY4" fmla="*/ 890127 h 2124095"/>
                <a:gd name="connsiteX5" fmla="*/ 708338 w 4559121"/>
                <a:gd name="connsiteY5" fmla="*/ 903006 h 2124095"/>
                <a:gd name="connsiteX6" fmla="*/ 1012821 w 4559121"/>
                <a:gd name="connsiteY6" fmla="*/ 542397 h 2124095"/>
                <a:gd name="connsiteX7" fmla="*/ 1397344 w 4559121"/>
                <a:gd name="connsiteY7" fmla="*/ 1237856 h 2124095"/>
                <a:gd name="connsiteX8" fmla="*/ 1527977 w 4559121"/>
                <a:gd name="connsiteY8" fmla="*/ 1096188 h 2124095"/>
                <a:gd name="connsiteX9" fmla="*/ 1629163 w 4559121"/>
                <a:gd name="connsiteY9" fmla="*/ 658307 h 2124095"/>
                <a:gd name="connsiteX10" fmla="*/ 1895932 w 4559121"/>
                <a:gd name="connsiteY10" fmla="*/ 851490 h 2124095"/>
                <a:gd name="connsiteX11" fmla="*/ 2172870 w 4559121"/>
                <a:gd name="connsiteY11" fmla="*/ 1984831 h 2124095"/>
                <a:gd name="connsiteX12" fmla="*/ 2452516 w 4559121"/>
                <a:gd name="connsiteY12" fmla="*/ 2023467 h 2124095"/>
                <a:gd name="connsiteX13" fmla="*/ 2601533 w 4559121"/>
                <a:gd name="connsiteY13" fmla="*/ 1237856 h 2124095"/>
                <a:gd name="connsiteX14" fmla="*/ 2730321 w 4559121"/>
                <a:gd name="connsiteY14" fmla="*/ 812853 h 2124095"/>
                <a:gd name="connsiteX15" fmla="*/ 2923504 w 4559121"/>
                <a:gd name="connsiteY15" fmla="*/ 413608 h 2124095"/>
                <a:gd name="connsiteX16" fmla="*/ 3026535 w 4559121"/>
                <a:gd name="connsiteY16" fmla="*/ 27242 h 2124095"/>
                <a:gd name="connsiteX17" fmla="*/ 3206840 w 4559121"/>
                <a:gd name="connsiteY17" fmla="*/ 233304 h 2124095"/>
                <a:gd name="connsiteX18" fmla="*/ 3696237 w 4559121"/>
                <a:gd name="connsiteY18" fmla="*/ 1830284 h 2124095"/>
                <a:gd name="connsiteX19" fmla="*/ 4290453 w 4559121"/>
                <a:gd name="connsiteY19" fmla="*/ 1843163 h 2124095"/>
                <a:gd name="connsiteX20" fmla="*/ 4559121 w 4559121"/>
                <a:gd name="connsiteY20" fmla="*/ 117394 h 2124095"/>
                <a:gd name="connsiteX21" fmla="*/ 4559121 w 4559121"/>
                <a:gd name="connsiteY21" fmla="*/ 117394 h 2124095"/>
                <a:gd name="connsiteX0" fmla="*/ 0 w 4559121"/>
                <a:gd name="connsiteY0" fmla="*/ 1881800 h 2124095"/>
                <a:gd name="connsiteX1" fmla="*/ 154547 w 4559121"/>
                <a:gd name="connsiteY1" fmla="*/ 838611 h 2124095"/>
                <a:gd name="connsiteX2" fmla="*/ 373487 w 4559121"/>
                <a:gd name="connsiteY2" fmla="*/ 503760 h 2124095"/>
                <a:gd name="connsiteX3" fmla="*/ 489397 w 4559121"/>
                <a:gd name="connsiteY3" fmla="*/ 619670 h 2124095"/>
                <a:gd name="connsiteX4" fmla="*/ 566671 w 4559121"/>
                <a:gd name="connsiteY4" fmla="*/ 890127 h 2124095"/>
                <a:gd name="connsiteX5" fmla="*/ 708338 w 4559121"/>
                <a:gd name="connsiteY5" fmla="*/ 903006 h 2124095"/>
                <a:gd name="connsiteX6" fmla="*/ 1012821 w 4559121"/>
                <a:gd name="connsiteY6" fmla="*/ 542397 h 2124095"/>
                <a:gd name="connsiteX7" fmla="*/ 1397344 w 4559121"/>
                <a:gd name="connsiteY7" fmla="*/ 1237856 h 2124095"/>
                <a:gd name="connsiteX8" fmla="*/ 1527977 w 4559121"/>
                <a:gd name="connsiteY8" fmla="*/ 1096188 h 2124095"/>
                <a:gd name="connsiteX9" fmla="*/ 1629163 w 4559121"/>
                <a:gd name="connsiteY9" fmla="*/ 658307 h 2124095"/>
                <a:gd name="connsiteX10" fmla="*/ 1895932 w 4559121"/>
                <a:gd name="connsiteY10" fmla="*/ 851490 h 2124095"/>
                <a:gd name="connsiteX11" fmla="*/ 2172870 w 4559121"/>
                <a:gd name="connsiteY11" fmla="*/ 1984831 h 2124095"/>
                <a:gd name="connsiteX12" fmla="*/ 2452516 w 4559121"/>
                <a:gd name="connsiteY12" fmla="*/ 2023467 h 2124095"/>
                <a:gd name="connsiteX13" fmla="*/ 2601533 w 4559121"/>
                <a:gd name="connsiteY13" fmla="*/ 1237856 h 2124095"/>
                <a:gd name="connsiteX14" fmla="*/ 2730321 w 4559121"/>
                <a:gd name="connsiteY14" fmla="*/ 812853 h 2124095"/>
                <a:gd name="connsiteX15" fmla="*/ 2923504 w 4559121"/>
                <a:gd name="connsiteY15" fmla="*/ 413608 h 2124095"/>
                <a:gd name="connsiteX16" fmla="*/ 3026535 w 4559121"/>
                <a:gd name="connsiteY16" fmla="*/ 27242 h 2124095"/>
                <a:gd name="connsiteX17" fmla="*/ 3206840 w 4559121"/>
                <a:gd name="connsiteY17" fmla="*/ 233304 h 2124095"/>
                <a:gd name="connsiteX18" fmla="*/ 3696237 w 4559121"/>
                <a:gd name="connsiteY18" fmla="*/ 1830284 h 2124095"/>
                <a:gd name="connsiteX19" fmla="*/ 4290453 w 4559121"/>
                <a:gd name="connsiteY19" fmla="*/ 1843163 h 2124095"/>
                <a:gd name="connsiteX20" fmla="*/ 4559121 w 4559121"/>
                <a:gd name="connsiteY20" fmla="*/ 117394 h 2124095"/>
                <a:gd name="connsiteX21" fmla="*/ 4559121 w 4559121"/>
                <a:gd name="connsiteY21" fmla="*/ 117394 h 2124095"/>
                <a:gd name="connsiteX0" fmla="*/ 0 w 4774346"/>
                <a:gd name="connsiteY0" fmla="*/ 1902710 h 2145005"/>
                <a:gd name="connsiteX1" fmla="*/ 154547 w 4774346"/>
                <a:gd name="connsiteY1" fmla="*/ 859521 h 2145005"/>
                <a:gd name="connsiteX2" fmla="*/ 373487 w 4774346"/>
                <a:gd name="connsiteY2" fmla="*/ 524670 h 2145005"/>
                <a:gd name="connsiteX3" fmla="*/ 489397 w 4774346"/>
                <a:gd name="connsiteY3" fmla="*/ 640580 h 2145005"/>
                <a:gd name="connsiteX4" fmla="*/ 566671 w 4774346"/>
                <a:gd name="connsiteY4" fmla="*/ 911037 h 2145005"/>
                <a:gd name="connsiteX5" fmla="*/ 708338 w 4774346"/>
                <a:gd name="connsiteY5" fmla="*/ 923916 h 2145005"/>
                <a:gd name="connsiteX6" fmla="*/ 1012821 w 4774346"/>
                <a:gd name="connsiteY6" fmla="*/ 563307 h 2145005"/>
                <a:gd name="connsiteX7" fmla="*/ 1397344 w 4774346"/>
                <a:gd name="connsiteY7" fmla="*/ 1258766 h 2145005"/>
                <a:gd name="connsiteX8" fmla="*/ 1527977 w 4774346"/>
                <a:gd name="connsiteY8" fmla="*/ 1117098 h 2145005"/>
                <a:gd name="connsiteX9" fmla="*/ 1629163 w 4774346"/>
                <a:gd name="connsiteY9" fmla="*/ 679217 h 2145005"/>
                <a:gd name="connsiteX10" fmla="*/ 1895932 w 4774346"/>
                <a:gd name="connsiteY10" fmla="*/ 872400 h 2145005"/>
                <a:gd name="connsiteX11" fmla="*/ 2172870 w 4774346"/>
                <a:gd name="connsiteY11" fmla="*/ 2005741 h 2145005"/>
                <a:gd name="connsiteX12" fmla="*/ 2452516 w 4774346"/>
                <a:gd name="connsiteY12" fmla="*/ 2044377 h 2145005"/>
                <a:gd name="connsiteX13" fmla="*/ 2601533 w 4774346"/>
                <a:gd name="connsiteY13" fmla="*/ 1258766 h 2145005"/>
                <a:gd name="connsiteX14" fmla="*/ 2730321 w 4774346"/>
                <a:gd name="connsiteY14" fmla="*/ 833763 h 2145005"/>
                <a:gd name="connsiteX15" fmla="*/ 2923504 w 4774346"/>
                <a:gd name="connsiteY15" fmla="*/ 434518 h 2145005"/>
                <a:gd name="connsiteX16" fmla="*/ 3026535 w 4774346"/>
                <a:gd name="connsiteY16" fmla="*/ 48152 h 2145005"/>
                <a:gd name="connsiteX17" fmla="*/ 3206840 w 4774346"/>
                <a:gd name="connsiteY17" fmla="*/ 254214 h 2145005"/>
                <a:gd name="connsiteX18" fmla="*/ 3696237 w 4774346"/>
                <a:gd name="connsiteY18" fmla="*/ 1851194 h 2145005"/>
                <a:gd name="connsiteX19" fmla="*/ 4290453 w 4774346"/>
                <a:gd name="connsiteY19" fmla="*/ 1864073 h 2145005"/>
                <a:gd name="connsiteX20" fmla="*/ 4559121 w 4774346"/>
                <a:gd name="connsiteY20" fmla="*/ 138304 h 2145005"/>
                <a:gd name="connsiteX21" fmla="*/ 4774346 w 4774346"/>
                <a:gd name="connsiteY21" fmla="*/ 99668 h 2145005"/>
                <a:gd name="connsiteX0" fmla="*/ 0 w 4846087"/>
                <a:gd name="connsiteY0" fmla="*/ 2266682 h 2508977"/>
                <a:gd name="connsiteX1" fmla="*/ 154547 w 4846087"/>
                <a:gd name="connsiteY1" fmla="*/ 1223493 h 2508977"/>
                <a:gd name="connsiteX2" fmla="*/ 373487 w 4846087"/>
                <a:gd name="connsiteY2" fmla="*/ 888642 h 2508977"/>
                <a:gd name="connsiteX3" fmla="*/ 489397 w 4846087"/>
                <a:gd name="connsiteY3" fmla="*/ 1004552 h 2508977"/>
                <a:gd name="connsiteX4" fmla="*/ 566671 w 4846087"/>
                <a:gd name="connsiteY4" fmla="*/ 1275009 h 2508977"/>
                <a:gd name="connsiteX5" fmla="*/ 708338 w 4846087"/>
                <a:gd name="connsiteY5" fmla="*/ 1287888 h 2508977"/>
                <a:gd name="connsiteX6" fmla="*/ 1012821 w 4846087"/>
                <a:gd name="connsiteY6" fmla="*/ 927279 h 2508977"/>
                <a:gd name="connsiteX7" fmla="*/ 1397344 w 4846087"/>
                <a:gd name="connsiteY7" fmla="*/ 1622738 h 2508977"/>
                <a:gd name="connsiteX8" fmla="*/ 1527977 w 4846087"/>
                <a:gd name="connsiteY8" fmla="*/ 1481070 h 2508977"/>
                <a:gd name="connsiteX9" fmla="*/ 1629163 w 4846087"/>
                <a:gd name="connsiteY9" fmla="*/ 1043189 h 2508977"/>
                <a:gd name="connsiteX10" fmla="*/ 1895932 w 4846087"/>
                <a:gd name="connsiteY10" fmla="*/ 1236372 h 2508977"/>
                <a:gd name="connsiteX11" fmla="*/ 2172870 w 4846087"/>
                <a:gd name="connsiteY11" fmla="*/ 2369713 h 2508977"/>
                <a:gd name="connsiteX12" fmla="*/ 2452516 w 4846087"/>
                <a:gd name="connsiteY12" fmla="*/ 2408349 h 2508977"/>
                <a:gd name="connsiteX13" fmla="*/ 2601533 w 4846087"/>
                <a:gd name="connsiteY13" fmla="*/ 1622738 h 2508977"/>
                <a:gd name="connsiteX14" fmla="*/ 2730321 w 4846087"/>
                <a:gd name="connsiteY14" fmla="*/ 1197735 h 2508977"/>
                <a:gd name="connsiteX15" fmla="*/ 2923504 w 4846087"/>
                <a:gd name="connsiteY15" fmla="*/ 798490 h 2508977"/>
                <a:gd name="connsiteX16" fmla="*/ 3026535 w 4846087"/>
                <a:gd name="connsiteY16" fmla="*/ 412124 h 2508977"/>
                <a:gd name="connsiteX17" fmla="*/ 3206840 w 4846087"/>
                <a:gd name="connsiteY17" fmla="*/ 618186 h 2508977"/>
                <a:gd name="connsiteX18" fmla="*/ 3696237 w 4846087"/>
                <a:gd name="connsiteY18" fmla="*/ 2215166 h 2508977"/>
                <a:gd name="connsiteX19" fmla="*/ 4290453 w 4846087"/>
                <a:gd name="connsiteY19" fmla="*/ 2228045 h 2508977"/>
                <a:gd name="connsiteX20" fmla="*/ 4559121 w 4846087"/>
                <a:gd name="connsiteY20" fmla="*/ 502276 h 2508977"/>
                <a:gd name="connsiteX21" fmla="*/ 4846087 w 4846087"/>
                <a:gd name="connsiteY21" fmla="*/ 0 h 2508977"/>
                <a:gd name="connsiteX0" fmla="*/ 0 w 4896203"/>
                <a:gd name="connsiteY0" fmla="*/ 2286986 h 2529281"/>
                <a:gd name="connsiteX1" fmla="*/ 154547 w 4896203"/>
                <a:gd name="connsiteY1" fmla="*/ 1243797 h 2529281"/>
                <a:gd name="connsiteX2" fmla="*/ 373487 w 4896203"/>
                <a:gd name="connsiteY2" fmla="*/ 908946 h 2529281"/>
                <a:gd name="connsiteX3" fmla="*/ 489397 w 4896203"/>
                <a:gd name="connsiteY3" fmla="*/ 1024856 h 2529281"/>
                <a:gd name="connsiteX4" fmla="*/ 566671 w 4896203"/>
                <a:gd name="connsiteY4" fmla="*/ 1295313 h 2529281"/>
                <a:gd name="connsiteX5" fmla="*/ 708338 w 4896203"/>
                <a:gd name="connsiteY5" fmla="*/ 1308192 h 2529281"/>
                <a:gd name="connsiteX6" fmla="*/ 1012821 w 4896203"/>
                <a:gd name="connsiteY6" fmla="*/ 947583 h 2529281"/>
                <a:gd name="connsiteX7" fmla="*/ 1397344 w 4896203"/>
                <a:gd name="connsiteY7" fmla="*/ 1643042 h 2529281"/>
                <a:gd name="connsiteX8" fmla="*/ 1527977 w 4896203"/>
                <a:gd name="connsiteY8" fmla="*/ 1501374 h 2529281"/>
                <a:gd name="connsiteX9" fmla="*/ 1629163 w 4896203"/>
                <a:gd name="connsiteY9" fmla="*/ 1063493 h 2529281"/>
                <a:gd name="connsiteX10" fmla="*/ 1895932 w 4896203"/>
                <a:gd name="connsiteY10" fmla="*/ 1256676 h 2529281"/>
                <a:gd name="connsiteX11" fmla="*/ 2172870 w 4896203"/>
                <a:gd name="connsiteY11" fmla="*/ 2390017 h 2529281"/>
                <a:gd name="connsiteX12" fmla="*/ 2452516 w 4896203"/>
                <a:gd name="connsiteY12" fmla="*/ 2428653 h 2529281"/>
                <a:gd name="connsiteX13" fmla="*/ 2601533 w 4896203"/>
                <a:gd name="connsiteY13" fmla="*/ 1643042 h 2529281"/>
                <a:gd name="connsiteX14" fmla="*/ 2730321 w 4896203"/>
                <a:gd name="connsiteY14" fmla="*/ 1218039 h 2529281"/>
                <a:gd name="connsiteX15" fmla="*/ 2923504 w 4896203"/>
                <a:gd name="connsiteY15" fmla="*/ 818794 h 2529281"/>
                <a:gd name="connsiteX16" fmla="*/ 3026535 w 4896203"/>
                <a:gd name="connsiteY16" fmla="*/ 432428 h 2529281"/>
                <a:gd name="connsiteX17" fmla="*/ 3206840 w 4896203"/>
                <a:gd name="connsiteY17" fmla="*/ 638490 h 2529281"/>
                <a:gd name="connsiteX18" fmla="*/ 3696237 w 4896203"/>
                <a:gd name="connsiteY18" fmla="*/ 2235470 h 2529281"/>
                <a:gd name="connsiteX19" fmla="*/ 4290453 w 4896203"/>
                <a:gd name="connsiteY19" fmla="*/ 2248349 h 2529281"/>
                <a:gd name="connsiteX20" fmla="*/ 4870002 w 4896203"/>
                <a:gd name="connsiteY20" fmla="*/ 252124 h 2529281"/>
                <a:gd name="connsiteX21" fmla="*/ 4846087 w 4896203"/>
                <a:gd name="connsiteY21" fmla="*/ 20304 h 2529281"/>
                <a:gd name="connsiteX0" fmla="*/ 0 w 4953700"/>
                <a:gd name="connsiteY0" fmla="*/ 2344306 h 2586601"/>
                <a:gd name="connsiteX1" fmla="*/ 154547 w 4953700"/>
                <a:gd name="connsiteY1" fmla="*/ 1301117 h 2586601"/>
                <a:gd name="connsiteX2" fmla="*/ 373487 w 4953700"/>
                <a:gd name="connsiteY2" fmla="*/ 966266 h 2586601"/>
                <a:gd name="connsiteX3" fmla="*/ 489397 w 4953700"/>
                <a:gd name="connsiteY3" fmla="*/ 1082176 h 2586601"/>
                <a:gd name="connsiteX4" fmla="*/ 566671 w 4953700"/>
                <a:gd name="connsiteY4" fmla="*/ 1352633 h 2586601"/>
                <a:gd name="connsiteX5" fmla="*/ 708338 w 4953700"/>
                <a:gd name="connsiteY5" fmla="*/ 1365512 h 2586601"/>
                <a:gd name="connsiteX6" fmla="*/ 1012821 w 4953700"/>
                <a:gd name="connsiteY6" fmla="*/ 1004903 h 2586601"/>
                <a:gd name="connsiteX7" fmla="*/ 1397344 w 4953700"/>
                <a:gd name="connsiteY7" fmla="*/ 1700362 h 2586601"/>
                <a:gd name="connsiteX8" fmla="*/ 1527977 w 4953700"/>
                <a:gd name="connsiteY8" fmla="*/ 1558694 h 2586601"/>
                <a:gd name="connsiteX9" fmla="*/ 1629163 w 4953700"/>
                <a:gd name="connsiteY9" fmla="*/ 1120813 h 2586601"/>
                <a:gd name="connsiteX10" fmla="*/ 1895932 w 4953700"/>
                <a:gd name="connsiteY10" fmla="*/ 1313996 h 2586601"/>
                <a:gd name="connsiteX11" fmla="*/ 2172870 w 4953700"/>
                <a:gd name="connsiteY11" fmla="*/ 2447337 h 2586601"/>
                <a:gd name="connsiteX12" fmla="*/ 2452516 w 4953700"/>
                <a:gd name="connsiteY12" fmla="*/ 2485973 h 2586601"/>
                <a:gd name="connsiteX13" fmla="*/ 2601533 w 4953700"/>
                <a:gd name="connsiteY13" fmla="*/ 1700362 h 2586601"/>
                <a:gd name="connsiteX14" fmla="*/ 2730321 w 4953700"/>
                <a:gd name="connsiteY14" fmla="*/ 1275359 h 2586601"/>
                <a:gd name="connsiteX15" fmla="*/ 2923504 w 4953700"/>
                <a:gd name="connsiteY15" fmla="*/ 876114 h 2586601"/>
                <a:gd name="connsiteX16" fmla="*/ 3026535 w 4953700"/>
                <a:gd name="connsiteY16" fmla="*/ 489748 h 2586601"/>
                <a:gd name="connsiteX17" fmla="*/ 3206840 w 4953700"/>
                <a:gd name="connsiteY17" fmla="*/ 695810 h 2586601"/>
                <a:gd name="connsiteX18" fmla="*/ 3696237 w 4953700"/>
                <a:gd name="connsiteY18" fmla="*/ 2292790 h 2586601"/>
                <a:gd name="connsiteX19" fmla="*/ 4290453 w 4953700"/>
                <a:gd name="connsiteY19" fmla="*/ 2305669 h 2586601"/>
                <a:gd name="connsiteX20" fmla="*/ 4870002 w 4953700"/>
                <a:gd name="connsiteY20" fmla="*/ 309444 h 2586601"/>
                <a:gd name="connsiteX21" fmla="*/ 4953700 w 4953700"/>
                <a:gd name="connsiteY21" fmla="*/ 351 h 2586601"/>
                <a:gd name="connsiteX0" fmla="*/ 0 w 4953700"/>
                <a:gd name="connsiteY0" fmla="*/ 2344306 h 2586601"/>
                <a:gd name="connsiteX1" fmla="*/ 154547 w 4953700"/>
                <a:gd name="connsiteY1" fmla="*/ 1301117 h 2586601"/>
                <a:gd name="connsiteX2" fmla="*/ 373487 w 4953700"/>
                <a:gd name="connsiteY2" fmla="*/ 966266 h 2586601"/>
                <a:gd name="connsiteX3" fmla="*/ 489397 w 4953700"/>
                <a:gd name="connsiteY3" fmla="*/ 1082176 h 2586601"/>
                <a:gd name="connsiteX4" fmla="*/ 566671 w 4953700"/>
                <a:gd name="connsiteY4" fmla="*/ 1352633 h 2586601"/>
                <a:gd name="connsiteX5" fmla="*/ 708338 w 4953700"/>
                <a:gd name="connsiteY5" fmla="*/ 1365512 h 2586601"/>
                <a:gd name="connsiteX6" fmla="*/ 1012821 w 4953700"/>
                <a:gd name="connsiteY6" fmla="*/ 1004903 h 2586601"/>
                <a:gd name="connsiteX7" fmla="*/ 1397344 w 4953700"/>
                <a:gd name="connsiteY7" fmla="*/ 1700362 h 2586601"/>
                <a:gd name="connsiteX8" fmla="*/ 1527977 w 4953700"/>
                <a:gd name="connsiteY8" fmla="*/ 1558694 h 2586601"/>
                <a:gd name="connsiteX9" fmla="*/ 1629163 w 4953700"/>
                <a:gd name="connsiteY9" fmla="*/ 1120813 h 2586601"/>
                <a:gd name="connsiteX10" fmla="*/ 1895932 w 4953700"/>
                <a:gd name="connsiteY10" fmla="*/ 1313996 h 2586601"/>
                <a:gd name="connsiteX11" fmla="*/ 2172870 w 4953700"/>
                <a:gd name="connsiteY11" fmla="*/ 2447337 h 2586601"/>
                <a:gd name="connsiteX12" fmla="*/ 2452516 w 4953700"/>
                <a:gd name="connsiteY12" fmla="*/ 2485973 h 2586601"/>
                <a:gd name="connsiteX13" fmla="*/ 2601533 w 4953700"/>
                <a:gd name="connsiteY13" fmla="*/ 1700362 h 2586601"/>
                <a:gd name="connsiteX14" fmla="*/ 2730321 w 4953700"/>
                <a:gd name="connsiteY14" fmla="*/ 1275359 h 2586601"/>
                <a:gd name="connsiteX15" fmla="*/ 2923504 w 4953700"/>
                <a:gd name="connsiteY15" fmla="*/ 876114 h 2586601"/>
                <a:gd name="connsiteX16" fmla="*/ 3026535 w 4953700"/>
                <a:gd name="connsiteY16" fmla="*/ 489748 h 2586601"/>
                <a:gd name="connsiteX17" fmla="*/ 3206840 w 4953700"/>
                <a:gd name="connsiteY17" fmla="*/ 695810 h 2586601"/>
                <a:gd name="connsiteX18" fmla="*/ 3959289 w 4953700"/>
                <a:gd name="connsiteY18" fmla="*/ 2189759 h 2586601"/>
                <a:gd name="connsiteX19" fmla="*/ 4290453 w 4953700"/>
                <a:gd name="connsiteY19" fmla="*/ 2305669 h 2586601"/>
                <a:gd name="connsiteX20" fmla="*/ 4870002 w 4953700"/>
                <a:gd name="connsiteY20" fmla="*/ 309444 h 2586601"/>
                <a:gd name="connsiteX21" fmla="*/ 4953700 w 4953700"/>
                <a:gd name="connsiteY21" fmla="*/ 351 h 2586601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12821 w 4953700"/>
                <a:gd name="connsiteY6" fmla="*/ 1004552 h 2586250"/>
                <a:gd name="connsiteX7" fmla="*/ 1397344 w 4953700"/>
                <a:gd name="connsiteY7" fmla="*/ 1700011 h 2586250"/>
                <a:gd name="connsiteX8" fmla="*/ 1527977 w 4953700"/>
                <a:gd name="connsiteY8" fmla="*/ 1558343 h 2586250"/>
                <a:gd name="connsiteX9" fmla="*/ 1629163 w 4953700"/>
                <a:gd name="connsiteY9" fmla="*/ 1120462 h 2586250"/>
                <a:gd name="connsiteX10" fmla="*/ 1895932 w 4953700"/>
                <a:gd name="connsiteY10" fmla="*/ 1313645 h 2586250"/>
                <a:gd name="connsiteX11" fmla="*/ 2172870 w 4953700"/>
                <a:gd name="connsiteY11" fmla="*/ 2446986 h 2586250"/>
                <a:gd name="connsiteX12" fmla="*/ 2452516 w 4953700"/>
                <a:gd name="connsiteY12" fmla="*/ 2485622 h 2586250"/>
                <a:gd name="connsiteX13" fmla="*/ 2601533 w 4953700"/>
                <a:gd name="connsiteY13" fmla="*/ 1700011 h 2586250"/>
                <a:gd name="connsiteX14" fmla="*/ 2730321 w 4953700"/>
                <a:gd name="connsiteY14" fmla="*/ 1275008 h 2586250"/>
                <a:gd name="connsiteX15" fmla="*/ 2923504 w 4953700"/>
                <a:gd name="connsiteY15" fmla="*/ 875763 h 2586250"/>
                <a:gd name="connsiteX16" fmla="*/ 3026535 w 4953700"/>
                <a:gd name="connsiteY16" fmla="*/ 489397 h 2586250"/>
                <a:gd name="connsiteX17" fmla="*/ 3206840 w 4953700"/>
                <a:gd name="connsiteY17" fmla="*/ 695459 h 2586250"/>
                <a:gd name="connsiteX18" fmla="*/ 3959289 w 4953700"/>
                <a:gd name="connsiteY18" fmla="*/ 2189408 h 2586250"/>
                <a:gd name="connsiteX19" fmla="*/ 4421979 w 4953700"/>
                <a:gd name="connsiteY19" fmla="*/ 2266681 h 2586250"/>
                <a:gd name="connsiteX20" fmla="*/ 4870002 w 4953700"/>
                <a:gd name="connsiteY20" fmla="*/ 309093 h 2586250"/>
                <a:gd name="connsiteX21" fmla="*/ 4953700 w 4953700"/>
                <a:gd name="connsiteY21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12821 w 4953700"/>
                <a:gd name="connsiteY6" fmla="*/ 1004552 h 2586250"/>
                <a:gd name="connsiteX7" fmla="*/ 1397344 w 4953700"/>
                <a:gd name="connsiteY7" fmla="*/ 1700011 h 2586250"/>
                <a:gd name="connsiteX8" fmla="*/ 1527977 w 4953700"/>
                <a:gd name="connsiteY8" fmla="*/ 1558343 h 2586250"/>
                <a:gd name="connsiteX9" fmla="*/ 1629163 w 4953700"/>
                <a:gd name="connsiteY9" fmla="*/ 1120462 h 2586250"/>
                <a:gd name="connsiteX10" fmla="*/ 1895932 w 4953700"/>
                <a:gd name="connsiteY10" fmla="*/ 1313645 h 2586250"/>
                <a:gd name="connsiteX11" fmla="*/ 2172870 w 4953700"/>
                <a:gd name="connsiteY11" fmla="*/ 2446986 h 2586250"/>
                <a:gd name="connsiteX12" fmla="*/ 2452516 w 4953700"/>
                <a:gd name="connsiteY12" fmla="*/ 2485622 h 2586250"/>
                <a:gd name="connsiteX13" fmla="*/ 2601533 w 4953700"/>
                <a:gd name="connsiteY13" fmla="*/ 1700011 h 2586250"/>
                <a:gd name="connsiteX14" fmla="*/ 2730321 w 4953700"/>
                <a:gd name="connsiteY14" fmla="*/ 1275008 h 2586250"/>
                <a:gd name="connsiteX15" fmla="*/ 2923504 w 4953700"/>
                <a:gd name="connsiteY15" fmla="*/ 875763 h 2586250"/>
                <a:gd name="connsiteX16" fmla="*/ 3026535 w 4953700"/>
                <a:gd name="connsiteY16" fmla="*/ 489397 h 2586250"/>
                <a:gd name="connsiteX17" fmla="*/ 3266625 w 4953700"/>
                <a:gd name="connsiteY17" fmla="*/ 695459 h 2586250"/>
                <a:gd name="connsiteX18" fmla="*/ 3959289 w 4953700"/>
                <a:gd name="connsiteY18" fmla="*/ 2189408 h 2586250"/>
                <a:gd name="connsiteX19" fmla="*/ 4421979 w 4953700"/>
                <a:gd name="connsiteY19" fmla="*/ 2266681 h 2586250"/>
                <a:gd name="connsiteX20" fmla="*/ 4870002 w 4953700"/>
                <a:gd name="connsiteY20" fmla="*/ 309093 h 2586250"/>
                <a:gd name="connsiteX21" fmla="*/ 4953700 w 4953700"/>
                <a:gd name="connsiteY21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73460 w 4953700"/>
                <a:gd name="connsiteY6" fmla="*/ 1113409 h 2586250"/>
                <a:gd name="connsiteX7" fmla="*/ 1397344 w 4953700"/>
                <a:gd name="connsiteY7" fmla="*/ 1700011 h 2586250"/>
                <a:gd name="connsiteX8" fmla="*/ 1527977 w 4953700"/>
                <a:gd name="connsiteY8" fmla="*/ 1558343 h 2586250"/>
                <a:gd name="connsiteX9" fmla="*/ 1629163 w 4953700"/>
                <a:gd name="connsiteY9" fmla="*/ 1120462 h 2586250"/>
                <a:gd name="connsiteX10" fmla="*/ 1895932 w 4953700"/>
                <a:gd name="connsiteY10" fmla="*/ 1313645 h 2586250"/>
                <a:gd name="connsiteX11" fmla="*/ 2172870 w 4953700"/>
                <a:gd name="connsiteY11" fmla="*/ 2446986 h 2586250"/>
                <a:gd name="connsiteX12" fmla="*/ 2452516 w 4953700"/>
                <a:gd name="connsiteY12" fmla="*/ 2485622 h 2586250"/>
                <a:gd name="connsiteX13" fmla="*/ 2601533 w 4953700"/>
                <a:gd name="connsiteY13" fmla="*/ 1700011 h 2586250"/>
                <a:gd name="connsiteX14" fmla="*/ 2730321 w 4953700"/>
                <a:gd name="connsiteY14" fmla="*/ 1275008 h 2586250"/>
                <a:gd name="connsiteX15" fmla="*/ 2923504 w 4953700"/>
                <a:gd name="connsiteY15" fmla="*/ 875763 h 2586250"/>
                <a:gd name="connsiteX16" fmla="*/ 3026535 w 4953700"/>
                <a:gd name="connsiteY16" fmla="*/ 489397 h 2586250"/>
                <a:gd name="connsiteX17" fmla="*/ 3266625 w 4953700"/>
                <a:gd name="connsiteY17" fmla="*/ 695459 h 2586250"/>
                <a:gd name="connsiteX18" fmla="*/ 3959289 w 4953700"/>
                <a:gd name="connsiteY18" fmla="*/ 2189408 h 2586250"/>
                <a:gd name="connsiteX19" fmla="*/ 4421979 w 4953700"/>
                <a:gd name="connsiteY19" fmla="*/ 2266681 h 2586250"/>
                <a:gd name="connsiteX20" fmla="*/ 4870002 w 4953700"/>
                <a:gd name="connsiteY20" fmla="*/ 309093 h 2586250"/>
                <a:gd name="connsiteX21" fmla="*/ 4953700 w 4953700"/>
                <a:gd name="connsiteY21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73460 w 4953700"/>
                <a:gd name="connsiteY6" fmla="*/ 1113409 h 2586250"/>
                <a:gd name="connsiteX7" fmla="*/ 1397344 w 4953700"/>
                <a:gd name="connsiteY7" fmla="*/ 1700011 h 2586250"/>
                <a:gd name="connsiteX8" fmla="*/ 1527977 w 4953700"/>
                <a:gd name="connsiteY8" fmla="*/ 1558343 h 2586250"/>
                <a:gd name="connsiteX9" fmla="*/ 1629163 w 4953700"/>
                <a:gd name="connsiteY9" fmla="*/ 1120462 h 2586250"/>
                <a:gd name="connsiteX10" fmla="*/ 1895932 w 4953700"/>
                <a:gd name="connsiteY10" fmla="*/ 1313645 h 2586250"/>
                <a:gd name="connsiteX11" fmla="*/ 2172870 w 4953700"/>
                <a:gd name="connsiteY11" fmla="*/ 2446986 h 2586250"/>
                <a:gd name="connsiteX12" fmla="*/ 2452516 w 4953700"/>
                <a:gd name="connsiteY12" fmla="*/ 2485622 h 2586250"/>
                <a:gd name="connsiteX13" fmla="*/ 2601533 w 4953700"/>
                <a:gd name="connsiteY13" fmla="*/ 1700011 h 2586250"/>
                <a:gd name="connsiteX14" fmla="*/ 2730321 w 4953700"/>
                <a:gd name="connsiteY14" fmla="*/ 1275008 h 2586250"/>
                <a:gd name="connsiteX15" fmla="*/ 2923504 w 4953700"/>
                <a:gd name="connsiteY15" fmla="*/ 875763 h 2586250"/>
                <a:gd name="connsiteX16" fmla="*/ 3168025 w 4953700"/>
                <a:gd name="connsiteY16" fmla="*/ 478511 h 2586250"/>
                <a:gd name="connsiteX17" fmla="*/ 3266625 w 4953700"/>
                <a:gd name="connsiteY17" fmla="*/ 695459 h 2586250"/>
                <a:gd name="connsiteX18" fmla="*/ 3959289 w 4953700"/>
                <a:gd name="connsiteY18" fmla="*/ 2189408 h 2586250"/>
                <a:gd name="connsiteX19" fmla="*/ 4421979 w 4953700"/>
                <a:gd name="connsiteY19" fmla="*/ 2266681 h 2586250"/>
                <a:gd name="connsiteX20" fmla="*/ 4870002 w 4953700"/>
                <a:gd name="connsiteY20" fmla="*/ 309093 h 2586250"/>
                <a:gd name="connsiteX21" fmla="*/ 4953700 w 4953700"/>
                <a:gd name="connsiteY21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73460 w 4953700"/>
                <a:gd name="connsiteY6" fmla="*/ 1113409 h 2586250"/>
                <a:gd name="connsiteX7" fmla="*/ 1397344 w 4953700"/>
                <a:gd name="connsiteY7" fmla="*/ 1700011 h 2586250"/>
                <a:gd name="connsiteX8" fmla="*/ 1527977 w 4953700"/>
                <a:gd name="connsiteY8" fmla="*/ 1558343 h 2586250"/>
                <a:gd name="connsiteX9" fmla="*/ 1629163 w 4953700"/>
                <a:gd name="connsiteY9" fmla="*/ 1120462 h 2586250"/>
                <a:gd name="connsiteX10" fmla="*/ 1895932 w 4953700"/>
                <a:gd name="connsiteY10" fmla="*/ 1313645 h 2586250"/>
                <a:gd name="connsiteX11" fmla="*/ 2172870 w 4953700"/>
                <a:gd name="connsiteY11" fmla="*/ 2446986 h 2586250"/>
                <a:gd name="connsiteX12" fmla="*/ 2452516 w 4953700"/>
                <a:gd name="connsiteY12" fmla="*/ 2485622 h 2586250"/>
                <a:gd name="connsiteX13" fmla="*/ 2601533 w 4953700"/>
                <a:gd name="connsiteY13" fmla="*/ 1700011 h 2586250"/>
                <a:gd name="connsiteX14" fmla="*/ 2730321 w 4953700"/>
                <a:gd name="connsiteY14" fmla="*/ 1275008 h 2586250"/>
                <a:gd name="connsiteX15" fmla="*/ 2923504 w 4953700"/>
                <a:gd name="connsiteY15" fmla="*/ 875763 h 2586250"/>
                <a:gd name="connsiteX16" fmla="*/ 3168025 w 4953700"/>
                <a:gd name="connsiteY16" fmla="*/ 478511 h 2586250"/>
                <a:gd name="connsiteX17" fmla="*/ 3428329 w 4953700"/>
                <a:gd name="connsiteY17" fmla="*/ 695459 h 2586250"/>
                <a:gd name="connsiteX18" fmla="*/ 3959289 w 4953700"/>
                <a:gd name="connsiteY18" fmla="*/ 2189408 h 2586250"/>
                <a:gd name="connsiteX19" fmla="*/ 4421979 w 4953700"/>
                <a:gd name="connsiteY19" fmla="*/ 2266681 h 2586250"/>
                <a:gd name="connsiteX20" fmla="*/ 4870002 w 4953700"/>
                <a:gd name="connsiteY20" fmla="*/ 309093 h 2586250"/>
                <a:gd name="connsiteX21" fmla="*/ 4953700 w 4953700"/>
                <a:gd name="connsiteY21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73460 w 4953700"/>
                <a:gd name="connsiteY6" fmla="*/ 1113409 h 2586250"/>
                <a:gd name="connsiteX7" fmla="*/ 1397344 w 4953700"/>
                <a:gd name="connsiteY7" fmla="*/ 1700011 h 2586250"/>
                <a:gd name="connsiteX8" fmla="*/ 1527977 w 4953700"/>
                <a:gd name="connsiteY8" fmla="*/ 1558343 h 2586250"/>
                <a:gd name="connsiteX9" fmla="*/ 1629163 w 4953700"/>
                <a:gd name="connsiteY9" fmla="*/ 1120462 h 2586250"/>
                <a:gd name="connsiteX10" fmla="*/ 1895932 w 4953700"/>
                <a:gd name="connsiteY10" fmla="*/ 1313645 h 2586250"/>
                <a:gd name="connsiteX11" fmla="*/ 2172870 w 4953700"/>
                <a:gd name="connsiteY11" fmla="*/ 2446986 h 2586250"/>
                <a:gd name="connsiteX12" fmla="*/ 2452516 w 4953700"/>
                <a:gd name="connsiteY12" fmla="*/ 2485622 h 2586250"/>
                <a:gd name="connsiteX13" fmla="*/ 2601533 w 4953700"/>
                <a:gd name="connsiteY13" fmla="*/ 1700011 h 2586250"/>
                <a:gd name="connsiteX14" fmla="*/ 2730321 w 4953700"/>
                <a:gd name="connsiteY14" fmla="*/ 1275008 h 2586250"/>
                <a:gd name="connsiteX15" fmla="*/ 2923504 w 4953700"/>
                <a:gd name="connsiteY15" fmla="*/ 875763 h 2586250"/>
                <a:gd name="connsiteX16" fmla="*/ 3077068 w 4953700"/>
                <a:gd name="connsiteY16" fmla="*/ 467626 h 2586250"/>
                <a:gd name="connsiteX17" fmla="*/ 3428329 w 4953700"/>
                <a:gd name="connsiteY17" fmla="*/ 695459 h 2586250"/>
                <a:gd name="connsiteX18" fmla="*/ 3959289 w 4953700"/>
                <a:gd name="connsiteY18" fmla="*/ 2189408 h 2586250"/>
                <a:gd name="connsiteX19" fmla="*/ 4421979 w 4953700"/>
                <a:gd name="connsiteY19" fmla="*/ 2266681 h 2586250"/>
                <a:gd name="connsiteX20" fmla="*/ 4870002 w 4953700"/>
                <a:gd name="connsiteY20" fmla="*/ 309093 h 2586250"/>
                <a:gd name="connsiteX21" fmla="*/ 4953700 w 4953700"/>
                <a:gd name="connsiteY21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73460 w 4953700"/>
                <a:gd name="connsiteY6" fmla="*/ 1113409 h 2586250"/>
                <a:gd name="connsiteX7" fmla="*/ 1397344 w 4953700"/>
                <a:gd name="connsiteY7" fmla="*/ 1700011 h 2586250"/>
                <a:gd name="connsiteX8" fmla="*/ 1527977 w 4953700"/>
                <a:gd name="connsiteY8" fmla="*/ 1558343 h 2586250"/>
                <a:gd name="connsiteX9" fmla="*/ 1629163 w 4953700"/>
                <a:gd name="connsiteY9" fmla="*/ 1120462 h 2586250"/>
                <a:gd name="connsiteX10" fmla="*/ 1895932 w 4953700"/>
                <a:gd name="connsiteY10" fmla="*/ 1313645 h 2586250"/>
                <a:gd name="connsiteX11" fmla="*/ 2172870 w 4953700"/>
                <a:gd name="connsiteY11" fmla="*/ 2446986 h 2586250"/>
                <a:gd name="connsiteX12" fmla="*/ 2452516 w 4953700"/>
                <a:gd name="connsiteY12" fmla="*/ 2485622 h 2586250"/>
                <a:gd name="connsiteX13" fmla="*/ 2601533 w 4953700"/>
                <a:gd name="connsiteY13" fmla="*/ 1700011 h 2586250"/>
                <a:gd name="connsiteX14" fmla="*/ 2730321 w 4953700"/>
                <a:gd name="connsiteY14" fmla="*/ 1275008 h 2586250"/>
                <a:gd name="connsiteX15" fmla="*/ 2923504 w 4953700"/>
                <a:gd name="connsiteY15" fmla="*/ 875763 h 2586250"/>
                <a:gd name="connsiteX16" fmla="*/ 3198346 w 4953700"/>
                <a:gd name="connsiteY16" fmla="*/ 445854 h 2586250"/>
                <a:gd name="connsiteX17" fmla="*/ 3428329 w 4953700"/>
                <a:gd name="connsiteY17" fmla="*/ 695459 h 2586250"/>
                <a:gd name="connsiteX18" fmla="*/ 3959289 w 4953700"/>
                <a:gd name="connsiteY18" fmla="*/ 2189408 h 2586250"/>
                <a:gd name="connsiteX19" fmla="*/ 4421979 w 4953700"/>
                <a:gd name="connsiteY19" fmla="*/ 2266681 h 2586250"/>
                <a:gd name="connsiteX20" fmla="*/ 4870002 w 4953700"/>
                <a:gd name="connsiteY20" fmla="*/ 309093 h 2586250"/>
                <a:gd name="connsiteX21" fmla="*/ 4953700 w 4953700"/>
                <a:gd name="connsiteY21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73460 w 4953700"/>
                <a:gd name="connsiteY6" fmla="*/ 1113409 h 2586250"/>
                <a:gd name="connsiteX7" fmla="*/ 1397344 w 4953700"/>
                <a:gd name="connsiteY7" fmla="*/ 1700011 h 2586250"/>
                <a:gd name="connsiteX8" fmla="*/ 1527977 w 4953700"/>
                <a:gd name="connsiteY8" fmla="*/ 1558343 h 2586250"/>
                <a:gd name="connsiteX9" fmla="*/ 1629163 w 4953700"/>
                <a:gd name="connsiteY9" fmla="*/ 1120462 h 2586250"/>
                <a:gd name="connsiteX10" fmla="*/ 1895932 w 4953700"/>
                <a:gd name="connsiteY10" fmla="*/ 1313645 h 2586250"/>
                <a:gd name="connsiteX11" fmla="*/ 2172870 w 4953700"/>
                <a:gd name="connsiteY11" fmla="*/ 2446986 h 2586250"/>
                <a:gd name="connsiteX12" fmla="*/ 2452516 w 4953700"/>
                <a:gd name="connsiteY12" fmla="*/ 2485622 h 2586250"/>
                <a:gd name="connsiteX13" fmla="*/ 2601533 w 4953700"/>
                <a:gd name="connsiteY13" fmla="*/ 1700011 h 2586250"/>
                <a:gd name="connsiteX14" fmla="*/ 2730321 w 4953700"/>
                <a:gd name="connsiteY14" fmla="*/ 1275008 h 2586250"/>
                <a:gd name="connsiteX15" fmla="*/ 3004356 w 4953700"/>
                <a:gd name="connsiteY15" fmla="*/ 897534 h 2586250"/>
                <a:gd name="connsiteX16" fmla="*/ 3198346 w 4953700"/>
                <a:gd name="connsiteY16" fmla="*/ 445854 h 2586250"/>
                <a:gd name="connsiteX17" fmla="*/ 3428329 w 4953700"/>
                <a:gd name="connsiteY17" fmla="*/ 695459 h 2586250"/>
                <a:gd name="connsiteX18" fmla="*/ 3959289 w 4953700"/>
                <a:gd name="connsiteY18" fmla="*/ 2189408 h 2586250"/>
                <a:gd name="connsiteX19" fmla="*/ 4421979 w 4953700"/>
                <a:gd name="connsiteY19" fmla="*/ 2266681 h 2586250"/>
                <a:gd name="connsiteX20" fmla="*/ 4870002 w 4953700"/>
                <a:gd name="connsiteY20" fmla="*/ 309093 h 2586250"/>
                <a:gd name="connsiteX21" fmla="*/ 4953700 w 4953700"/>
                <a:gd name="connsiteY21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73460 w 4953700"/>
                <a:gd name="connsiteY6" fmla="*/ 1113409 h 2586250"/>
                <a:gd name="connsiteX7" fmla="*/ 1397344 w 4953700"/>
                <a:gd name="connsiteY7" fmla="*/ 1700011 h 2586250"/>
                <a:gd name="connsiteX8" fmla="*/ 1527977 w 4953700"/>
                <a:gd name="connsiteY8" fmla="*/ 1558343 h 2586250"/>
                <a:gd name="connsiteX9" fmla="*/ 1629163 w 4953700"/>
                <a:gd name="connsiteY9" fmla="*/ 1120462 h 2586250"/>
                <a:gd name="connsiteX10" fmla="*/ 1895932 w 4953700"/>
                <a:gd name="connsiteY10" fmla="*/ 1313645 h 2586250"/>
                <a:gd name="connsiteX11" fmla="*/ 2172870 w 4953700"/>
                <a:gd name="connsiteY11" fmla="*/ 2446986 h 2586250"/>
                <a:gd name="connsiteX12" fmla="*/ 2452516 w 4953700"/>
                <a:gd name="connsiteY12" fmla="*/ 2485622 h 2586250"/>
                <a:gd name="connsiteX13" fmla="*/ 2601533 w 4953700"/>
                <a:gd name="connsiteY13" fmla="*/ 1700011 h 2586250"/>
                <a:gd name="connsiteX14" fmla="*/ 2730321 w 4953700"/>
                <a:gd name="connsiteY14" fmla="*/ 1275008 h 2586250"/>
                <a:gd name="connsiteX15" fmla="*/ 2953824 w 4953700"/>
                <a:gd name="connsiteY15" fmla="*/ 864877 h 2586250"/>
                <a:gd name="connsiteX16" fmla="*/ 3198346 w 4953700"/>
                <a:gd name="connsiteY16" fmla="*/ 445854 h 2586250"/>
                <a:gd name="connsiteX17" fmla="*/ 3428329 w 4953700"/>
                <a:gd name="connsiteY17" fmla="*/ 695459 h 2586250"/>
                <a:gd name="connsiteX18" fmla="*/ 3959289 w 4953700"/>
                <a:gd name="connsiteY18" fmla="*/ 2189408 h 2586250"/>
                <a:gd name="connsiteX19" fmla="*/ 4421979 w 4953700"/>
                <a:gd name="connsiteY19" fmla="*/ 2266681 h 2586250"/>
                <a:gd name="connsiteX20" fmla="*/ 4870002 w 4953700"/>
                <a:gd name="connsiteY20" fmla="*/ 309093 h 2586250"/>
                <a:gd name="connsiteX21" fmla="*/ 4953700 w 4953700"/>
                <a:gd name="connsiteY21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73460 w 4953700"/>
                <a:gd name="connsiteY6" fmla="*/ 1113409 h 2586250"/>
                <a:gd name="connsiteX7" fmla="*/ 1397344 w 4953700"/>
                <a:gd name="connsiteY7" fmla="*/ 1700011 h 2586250"/>
                <a:gd name="connsiteX8" fmla="*/ 1527977 w 4953700"/>
                <a:gd name="connsiteY8" fmla="*/ 1558343 h 2586250"/>
                <a:gd name="connsiteX9" fmla="*/ 1629163 w 4953700"/>
                <a:gd name="connsiteY9" fmla="*/ 1120462 h 2586250"/>
                <a:gd name="connsiteX10" fmla="*/ 1895932 w 4953700"/>
                <a:gd name="connsiteY10" fmla="*/ 1313645 h 2586250"/>
                <a:gd name="connsiteX11" fmla="*/ 2172870 w 4953700"/>
                <a:gd name="connsiteY11" fmla="*/ 2446986 h 2586250"/>
                <a:gd name="connsiteX12" fmla="*/ 2452516 w 4953700"/>
                <a:gd name="connsiteY12" fmla="*/ 2485622 h 2586250"/>
                <a:gd name="connsiteX13" fmla="*/ 2601533 w 4953700"/>
                <a:gd name="connsiteY13" fmla="*/ 1700011 h 2586250"/>
                <a:gd name="connsiteX14" fmla="*/ 2730321 w 4953700"/>
                <a:gd name="connsiteY14" fmla="*/ 1275008 h 2586250"/>
                <a:gd name="connsiteX15" fmla="*/ 2894039 w 4953700"/>
                <a:gd name="connsiteY15" fmla="*/ 877756 h 2586250"/>
                <a:gd name="connsiteX16" fmla="*/ 3198346 w 4953700"/>
                <a:gd name="connsiteY16" fmla="*/ 445854 h 2586250"/>
                <a:gd name="connsiteX17" fmla="*/ 3428329 w 4953700"/>
                <a:gd name="connsiteY17" fmla="*/ 695459 h 2586250"/>
                <a:gd name="connsiteX18" fmla="*/ 3959289 w 4953700"/>
                <a:gd name="connsiteY18" fmla="*/ 2189408 h 2586250"/>
                <a:gd name="connsiteX19" fmla="*/ 4421979 w 4953700"/>
                <a:gd name="connsiteY19" fmla="*/ 2266681 h 2586250"/>
                <a:gd name="connsiteX20" fmla="*/ 4870002 w 4953700"/>
                <a:gd name="connsiteY20" fmla="*/ 309093 h 2586250"/>
                <a:gd name="connsiteX21" fmla="*/ 4953700 w 4953700"/>
                <a:gd name="connsiteY21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73460 w 4953700"/>
                <a:gd name="connsiteY6" fmla="*/ 1113409 h 2586250"/>
                <a:gd name="connsiteX7" fmla="*/ 1289389 w 4953700"/>
                <a:gd name="connsiteY7" fmla="*/ 1397605 h 2586250"/>
                <a:gd name="connsiteX8" fmla="*/ 1397344 w 4953700"/>
                <a:gd name="connsiteY8" fmla="*/ 1700011 h 2586250"/>
                <a:gd name="connsiteX9" fmla="*/ 1527977 w 4953700"/>
                <a:gd name="connsiteY9" fmla="*/ 1558343 h 2586250"/>
                <a:gd name="connsiteX10" fmla="*/ 1629163 w 4953700"/>
                <a:gd name="connsiteY10" fmla="*/ 1120462 h 2586250"/>
                <a:gd name="connsiteX11" fmla="*/ 1895932 w 4953700"/>
                <a:gd name="connsiteY11" fmla="*/ 1313645 h 2586250"/>
                <a:gd name="connsiteX12" fmla="*/ 2172870 w 4953700"/>
                <a:gd name="connsiteY12" fmla="*/ 2446986 h 2586250"/>
                <a:gd name="connsiteX13" fmla="*/ 2452516 w 4953700"/>
                <a:gd name="connsiteY13" fmla="*/ 2485622 h 2586250"/>
                <a:gd name="connsiteX14" fmla="*/ 2601533 w 4953700"/>
                <a:gd name="connsiteY14" fmla="*/ 1700011 h 2586250"/>
                <a:gd name="connsiteX15" fmla="*/ 2730321 w 4953700"/>
                <a:gd name="connsiteY15" fmla="*/ 1275008 h 2586250"/>
                <a:gd name="connsiteX16" fmla="*/ 2894039 w 4953700"/>
                <a:gd name="connsiteY16" fmla="*/ 877756 h 2586250"/>
                <a:gd name="connsiteX17" fmla="*/ 3198346 w 4953700"/>
                <a:gd name="connsiteY17" fmla="*/ 445854 h 2586250"/>
                <a:gd name="connsiteX18" fmla="*/ 3428329 w 4953700"/>
                <a:gd name="connsiteY18" fmla="*/ 695459 h 2586250"/>
                <a:gd name="connsiteX19" fmla="*/ 3959289 w 4953700"/>
                <a:gd name="connsiteY19" fmla="*/ 2189408 h 2586250"/>
                <a:gd name="connsiteX20" fmla="*/ 4421979 w 4953700"/>
                <a:gd name="connsiteY20" fmla="*/ 2266681 h 2586250"/>
                <a:gd name="connsiteX21" fmla="*/ 4870002 w 4953700"/>
                <a:gd name="connsiteY21" fmla="*/ 309093 h 2586250"/>
                <a:gd name="connsiteX22" fmla="*/ 4953700 w 4953700"/>
                <a:gd name="connsiteY22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73460 w 4953700"/>
                <a:gd name="connsiteY6" fmla="*/ 1113409 h 2586250"/>
                <a:gd name="connsiteX7" fmla="*/ 1133950 w 4953700"/>
                <a:gd name="connsiteY7" fmla="*/ 1230180 h 2586250"/>
                <a:gd name="connsiteX8" fmla="*/ 1289389 w 4953700"/>
                <a:gd name="connsiteY8" fmla="*/ 1397605 h 2586250"/>
                <a:gd name="connsiteX9" fmla="*/ 1397344 w 4953700"/>
                <a:gd name="connsiteY9" fmla="*/ 1700011 h 2586250"/>
                <a:gd name="connsiteX10" fmla="*/ 1527977 w 4953700"/>
                <a:gd name="connsiteY10" fmla="*/ 1558343 h 2586250"/>
                <a:gd name="connsiteX11" fmla="*/ 1629163 w 4953700"/>
                <a:gd name="connsiteY11" fmla="*/ 1120462 h 2586250"/>
                <a:gd name="connsiteX12" fmla="*/ 1895932 w 4953700"/>
                <a:gd name="connsiteY12" fmla="*/ 1313645 h 2586250"/>
                <a:gd name="connsiteX13" fmla="*/ 2172870 w 4953700"/>
                <a:gd name="connsiteY13" fmla="*/ 2446986 h 2586250"/>
                <a:gd name="connsiteX14" fmla="*/ 2452516 w 4953700"/>
                <a:gd name="connsiteY14" fmla="*/ 2485622 h 2586250"/>
                <a:gd name="connsiteX15" fmla="*/ 2601533 w 4953700"/>
                <a:gd name="connsiteY15" fmla="*/ 1700011 h 2586250"/>
                <a:gd name="connsiteX16" fmla="*/ 2730321 w 4953700"/>
                <a:gd name="connsiteY16" fmla="*/ 1275008 h 2586250"/>
                <a:gd name="connsiteX17" fmla="*/ 2894039 w 4953700"/>
                <a:gd name="connsiteY17" fmla="*/ 877756 h 2586250"/>
                <a:gd name="connsiteX18" fmla="*/ 3198346 w 4953700"/>
                <a:gd name="connsiteY18" fmla="*/ 445854 h 2586250"/>
                <a:gd name="connsiteX19" fmla="*/ 3428329 w 4953700"/>
                <a:gd name="connsiteY19" fmla="*/ 695459 h 2586250"/>
                <a:gd name="connsiteX20" fmla="*/ 3959289 w 4953700"/>
                <a:gd name="connsiteY20" fmla="*/ 2189408 h 2586250"/>
                <a:gd name="connsiteX21" fmla="*/ 4421979 w 4953700"/>
                <a:gd name="connsiteY21" fmla="*/ 2266681 h 2586250"/>
                <a:gd name="connsiteX22" fmla="*/ 4870002 w 4953700"/>
                <a:gd name="connsiteY22" fmla="*/ 309093 h 2586250"/>
                <a:gd name="connsiteX23" fmla="*/ 4953700 w 4953700"/>
                <a:gd name="connsiteY23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13674 w 4953700"/>
                <a:gd name="connsiteY6" fmla="*/ 1164924 h 2586250"/>
                <a:gd name="connsiteX7" fmla="*/ 1133950 w 4953700"/>
                <a:gd name="connsiteY7" fmla="*/ 1230180 h 2586250"/>
                <a:gd name="connsiteX8" fmla="*/ 1289389 w 4953700"/>
                <a:gd name="connsiteY8" fmla="*/ 1397605 h 2586250"/>
                <a:gd name="connsiteX9" fmla="*/ 1397344 w 4953700"/>
                <a:gd name="connsiteY9" fmla="*/ 1700011 h 2586250"/>
                <a:gd name="connsiteX10" fmla="*/ 1527977 w 4953700"/>
                <a:gd name="connsiteY10" fmla="*/ 1558343 h 2586250"/>
                <a:gd name="connsiteX11" fmla="*/ 1629163 w 4953700"/>
                <a:gd name="connsiteY11" fmla="*/ 1120462 h 2586250"/>
                <a:gd name="connsiteX12" fmla="*/ 1895932 w 4953700"/>
                <a:gd name="connsiteY12" fmla="*/ 1313645 h 2586250"/>
                <a:gd name="connsiteX13" fmla="*/ 2172870 w 4953700"/>
                <a:gd name="connsiteY13" fmla="*/ 2446986 h 2586250"/>
                <a:gd name="connsiteX14" fmla="*/ 2452516 w 4953700"/>
                <a:gd name="connsiteY14" fmla="*/ 2485622 h 2586250"/>
                <a:gd name="connsiteX15" fmla="*/ 2601533 w 4953700"/>
                <a:gd name="connsiteY15" fmla="*/ 1700011 h 2586250"/>
                <a:gd name="connsiteX16" fmla="*/ 2730321 w 4953700"/>
                <a:gd name="connsiteY16" fmla="*/ 1275008 h 2586250"/>
                <a:gd name="connsiteX17" fmla="*/ 2894039 w 4953700"/>
                <a:gd name="connsiteY17" fmla="*/ 877756 h 2586250"/>
                <a:gd name="connsiteX18" fmla="*/ 3198346 w 4953700"/>
                <a:gd name="connsiteY18" fmla="*/ 445854 h 2586250"/>
                <a:gd name="connsiteX19" fmla="*/ 3428329 w 4953700"/>
                <a:gd name="connsiteY19" fmla="*/ 695459 h 2586250"/>
                <a:gd name="connsiteX20" fmla="*/ 3959289 w 4953700"/>
                <a:gd name="connsiteY20" fmla="*/ 2189408 h 2586250"/>
                <a:gd name="connsiteX21" fmla="*/ 4421979 w 4953700"/>
                <a:gd name="connsiteY21" fmla="*/ 2266681 h 2586250"/>
                <a:gd name="connsiteX22" fmla="*/ 4870002 w 4953700"/>
                <a:gd name="connsiteY22" fmla="*/ 309093 h 2586250"/>
                <a:gd name="connsiteX23" fmla="*/ 4953700 w 4953700"/>
                <a:gd name="connsiteY23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965847 w 4953700"/>
                <a:gd name="connsiteY6" fmla="*/ 1010377 h 2586250"/>
                <a:gd name="connsiteX7" fmla="*/ 1133950 w 4953700"/>
                <a:gd name="connsiteY7" fmla="*/ 1230180 h 2586250"/>
                <a:gd name="connsiteX8" fmla="*/ 1289389 w 4953700"/>
                <a:gd name="connsiteY8" fmla="*/ 1397605 h 2586250"/>
                <a:gd name="connsiteX9" fmla="*/ 1397344 w 4953700"/>
                <a:gd name="connsiteY9" fmla="*/ 1700011 h 2586250"/>
                <a:gd name="connsiteX10" fmla="*/ 1527977 w 4953700"/>
                <a:gd name="connsiteY10" fmla="*/ 1558343 h 2586250"/>
                <a:gd name="connsiteX11" fmla="*/ 1629163 w 4953700"/>
                <a:gd name="connsiteY11" fmla="*/ 1120462 h 2586250"/>
                <a:gd name="connsiteX12" fmla="*/ 1895932 w 4953700"/>
                <a:gd name="connsiteY12" fmla="*/ 1313645 h 2586250"/>
                <a:gd name="connsiteX13" fmla="*/ 2172870 w 4953700"/>
                <a:gd name="connsiteY13" fmla="*/ 2446986 h 2586250"/>
                <a:gd name="connsiteX14" fmla="*/ 2452516 w 4953700"/>
                <a:gd name="connsiteY14" fmla="*/ 2485622 h 2586250"/>
                <a:gd name="connsiteX15" fmla="*/ 2601533 w 4953700"/>
                <a:gd name="connsiteY15" fmla="*/ 1700011 h 2586250"/>
                <a:gd name="connsiteX16" fmla="*/ 2730321 w 4953700"/>
                <a:gd name="connsiteY16" fmla="*/ 1275008 h 2586250"/>
                <a:gd name="connsiteX17" fmla="*/ 2894039 w 4953700"/>
                <a:gd name="connsiteY17" fmla="*/ 877756 h 2586250"/>
                <a:gd name="connsiteX18" fmla="*/ 3198346 w 4953700"/>
                <a:gd name="connsiteY18" fmla="*/ 445854 h 2586250"/>
                <a:gd name="connsiteX19" fmla="*/ 3428329 w 4953700"/>
                <a:gd name="connsiteY19" fmla="*/ 695459 h 2586250"/>
                <a:gd name="connsiteX20" fmla="*/ 3959289 w 4953700"/>
                <a:gd name="connsiteY20" fmla="*/ 2189408 h 2586250"/>
                <a:gd name="connsiteX21" fmla="*/ 4421979 w 4953700"/>
                <a:gd name="connsiteY21" fmla="*/ 2266681 h 2586250"/>
                <a:gd name="connsiteX22" fmla="*/ 4870002 w 4953700"/>
                <a:gd name="connsiteY22" fmla="*/ 309093 h 2586250"/>
                <a:gd name="connsiteX23" fmla="*/ 4953700 w 4953700"/>
                <a:gd name="connsiteY23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882148 w 4953700"/>
                <a:gd name="connsiteY6" fmla="*/ 933104 h 2586250"/>
                <a:gd name="connsiteX7" fmla="*/ 1133950 w 4953700"/>
                <a:gd name="connsiteY7" fmla="*/ 1230180 h 2586250"/>
                <a:gd name="connsiteX8" fmla="*/ 1289389 w 4953700"/>
                <a:gd name="connsiteY8" fmla="*/ 1397605 h 2586250"/>
                <a:gd name="connsiteX9" fmla="*/ 1397344 w 4953700"/>
                <a:gd name="connsiteY9" fmla="*/ 1700011 h 2586250"/>
                <a:gd name="connsiteX10" fmla="*/ 1527977 w 4953700"/>
                <a:gd name="connsiteY10" fmla="*/ 1558343 h 2586250"/>
                <a:gd name="connsiteX11" fmla="*/ 1629163 w 4953700"/>
                <a:gd name="connsiteY11" fmla="*/ 1120462 h 2586250"/>
                <a:gd name="connsiteX12" fmla="*/ 1895932 w 4953700"/>
                <a:gd name="connsiteY12" fmla="*/ 1313645 h 2586250"/>
                <a:gd name="connsiteX13" fmla="*/ 2172870 w 4953700"/>
                <a:gd name="connsiteY13" fmla="*/ 2446986 h 2586250"/>
                <a:gd name="connsiteX14" fmla="*/ 2452516 w 4953700"/>
                <a:gd name="connsiteY14" fmla="*/ 2485622 h 2586250"/>
                <a:gd name="connsiteX15" fmla="*/ 2601533 w 4953700"/>
                <a:gd name="connsiteY15" fmla="*/ 1700011 h 2586250"/>
                <a:gd name="connsiteX16" fmla="*/ 2730321 w 4953700"/>
                <a:gd name="connsiteY16" fmla="*/ 1275008 h 2586250"/>
                <a:gd name="connsiteX17" fmla="*/ 2894039 w 4953700"/>
                <a:gd name="connsiteY17" fmla="*/ 877756 h 2586250"/>
                <a:gd name="connsiteX18" fmla="*/ 3198346 w 4953700"/>
                <a:gd name="connsiteY18" fmla="*/ 445854 h 2586250"/>
                <a:gd name="connsiteX19" fmla="*/ 3428329 w 4953700"/>
                <a:gd name="connsiteY19" fmla="*/ 695459 h 2586250"/>
                <a:gd name="connsiteX20" fmla="*/ 3959289 w 4953700"/>
                <a:gd name="connsiteY20" fmla="*/ 2189408 h 2586250"/>
                <a:gd name="connsiteX21" fmla="*/ 4421979 w 4953700"/>
                <a:gd name="connsiteY21" fmla="*/ 2266681 h 2586250"/>
                <a:gd name="connsiteX22" fmla="*/ 4870002 w 4953700"/>
                <a:gd name="connsiteY22" fmla="*/ 309093 h 2586250"/>
                <a:gd name="connsiteX23" fmla="*/ 4953700 w 4953700"/>
                <a:gd name="connsiteY23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08338 w 4953700"/>
                <a:gd name="connsiteY5" fmla="*/ 1365161 h 2586250"/>
                <a:gd name="connsiteX6" fmla="*/ 1001716 w 4953700"/>
                <a:gd name="connsiteY6" fmla="*/ 1074772 h 2586250"/>
                <a:gd name="connsiteX7" fmla="*/ 1133950 w 4953700"/>
                <a:gd name="connsiteY7" fmla="*/ 1230180 h 2586250"/>
                <a:gd name="connsiteX8" fmla="*/ 1289389 w 4953700"/>
                <a:gd name="connsiteY8" fmla="*/ 1397605 h 2586250"/>
                <a:gd name="connsiteX9" fmla="*/ 1397344 w 4953700"/>
                <a:gd name="connsiteY9" fmla="*/ 1700011 h 2586250"/>
                <a:gd name="connsiteX10" fmla="*/ 1527977 w 4953700"/>
                <a:gd name="connsiteY10" fmla="*/ 1558343 h 2586250"/>
                <a:gd name="connsiteX11" fmla="*/ 1629163 w 4953700"/>
                <a:gd name="connsiteY11" fmla="*/ 1120462 h 2586250"/>
                <a:gd name="connsiteX12" fmla="*/ 1895932 w 4953700"/>
                <a:gd name="connsiteY12" fmla="*/ 1313645 h 2586250"/>
                <a:gd name="connsiteX13" fmla="*/ 2172870 w 4953700"/>
                <a:gd name="connsiteY13" fmla="*/ 2446986 h 2586250"/>
                <a:gd name="connsiteX14" fmla="*/ 2452516 w 4953700"/>
                <a:gd name="connsiteY14" fmla="*/ 2485622 h 2586250"/>
                <a:gd name="connsiteX15" fmla="*/ 2601533 w 4953700"/>
                <a:gd name="connsiteY15" fmla="*/ 1700011 h 2586250"/>
                <a:gd name="connsiteX16" fmla="*/ 2730321 w 4953700"/>
                <a:gd name="connsiteY16" fmla="*/ 1275008 h 2586250"/>
                <a:gd name="connsiteX17" fmla="*/ 2894039 w 4953700"/>
                <a:gd name="connsiteY17" fmla="*/ 877756 h 2586250"/>
                <a:gd name="connsiteX18" fmla="*/ 3198346 w 4953700"/>
                <a:gd name="connsiteY18" fmla="*/ 445854 h 2586250"/>
                <a:gd name="connsiteX19" fmla="*/ 3428329 w 4953700"/>
                <a:gd name="connsiteY19" fmla="*/ 695459 h 2586250"/>
                <a:gd name="connsiteX20" fmla="*/ 3959289 w 4953700"/>
                <a:gd name="connsiteY20" fmla="*/ 2189408 h 2586250"/>
                <a:gd name="connsiteX21" fmla="*/ 4421979 w 4953700"/>
                <a:gd name="connsiteY21" fmla="*/ 2266681 h 2586250"/>
                <a:gd name="connsiteX22" fmla="*/ 4870002 w 4953700"/>
                <a:gd name="connsiteY22" fmla="*/ 309093 h 2586250"/>
                <a:gd name="connsiteX23" fmla="*/ 4953700 w 4953700"/>
                <a:gd name="connsiteY23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672467 w 4953700"/>
                <a:gd name="connsiteY5" fmla="*/ 1287888 h 2586250"/>
                <a:gd name="connsiteX6" fmla="*/ 1001716 w 4953700"/>
                <a:gd name="connsiteY6" fmla="*/ 1074772 h 2586250"/>
                <a:gd name="connsiteX7" fmla="*/ 1133950 w 4953700"/>
                <a:gd name="connsiteY7" fmla="*/ 1230180 h 2586250"/>
                <a:gd name="connsiteX8" fmla="*/ 1289389 w 4953700"/>
                <a:gd name="connsiteY8" fmla="*/ 1397605 h 2586250"/>
                <a:gd name="connsiteX9" fmla="*/ 1397344 w 4953700"/>
                <a:gd name="connsiteY9" fmla="*/ 1700011 h 2586250"/>
                <a:gd name="connsiteX10" fmla="*/ 1527977 w 4953700"/>
                <a:gd name="connsiteY10" fmla="*/ 1558343 h 2586250"/>
                <a:gd name="connsiteX11" fmla="*/ 1629163 w 4953700"/>
                <a:gd name="connsiteY11" fmla="*/ 1120462 h 2586250"/>
                <a:gd name="connsiteX12" fmla="*/ 1895932 w 4953700"/>
                <a:gd name="connsiteY12" fmla="*/ 1313645 h 2586250"/>
                <a:gd name="connsiteX13" fmla="*/ 2172870 w 4953700"/>
                <a:gd name="connsiteY13" fmla="*/ 2446986 h 2586250"/>
                <a:gd name="connsiteX14" fmla="*/ 2452516 w 4953700"/>
                <a:gd name="connsiteY14" fmla="*/ 2485622 h 2586250"/>
                <a:gd name="connsiteX15" fmla="*/ 2601533 w 4953700"/>
                <a:gd name="connsiteY15" fmla="*/ 1700011 h 2586250"/>
                <a:gd name="connsiteX16" fmla="*/ 2730321 w 4953700"/>
                <a:gd name="connsiteY16" fmla="*/ 1275008 h 2586250"/>
                <a:gd name="connsiteX17" fmla="*/ 2894039 w 4953700"/>
                <a:gd name="connsiteY17" fmla="*/ 877756 h 2586250"/>
                <a:gd name="connsiteX18" fmla="*/ 3198346 w 4953700"/>
                <a:gd name="connsiteY18" fmla="*/ 445854 h 2586250"/>
                <a:gd name="connsiteX19" fmla="*/ 3428329 w 4953700"/>
                <a:gd name="connsiteY19" fmla="*/ 695459 h 2586250"/>
                <a:gd name="connsiteX20" fmla="*/ 3959289 w 4953700"/>
                <a:gd name="connsiteY20" fmla="*/ 2189408 h 2586250"/>
                <a:gd name="connsiteX21" fmla="*/ 4421979 w 4953700"/>
                <a:gd name="connsiteY21" fmla="*/ 2266681 h 2586250"/>
                <a:gd name="connsiteX22" fmla="*/ 4870002 w 4953700"/>
                <a:gd name="connsiteY22" fmla="*/ 309093 h 2586250"/>
                <a:gd name="connsiteX23" fmla="*/ 4953700 w 4953700"/>
                <a:gd name="connsiteY23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672467 w 4953700"/>
                <a:gd name="connsiteY5" fmla="*/ 1287888 h 2586250"/>
                <a:gd name="connsiteX6" fmla="*/ 1001716 w 4953700"/>
                <a:gd name="connsiteY6" fmla="*/ 958862 h 2586250"/>
                <a:gd name="connsiteX7" fmla="*/ 1133950 w 4953700"/>
                <a:gd name="connsiteY7" fmla="*/ 1230180 h 2586250"/>
                <a:gd name="connsiteX8" fmla="*/ 1289389 w 4953700"/>
                <a:gd name="connsiteY8" fmla="*/ 1397605 h 2586250"/>
                <a:gd name="connsiteX9" fmla="*/ 1397344 w 4953700"/>
                <a:gd name="connsiteY9" fmla="*/ 1700011 h 2586250"/>
                <a:gd name="connsiteX10" fmla="*/ 1527977 w 4953700"/>
                <a:gd name="connsiteY10" fmla="*/ 1558343 h 2586250"/>
                <a:gd name="connsiteX11" fmla="*/ 1629163 w 4953700"/>
                <a:gd name="connsiteY11" fmla="*/ 1120462 h 2586250"/>
                <a:gd name="connsiteX12" fmla="*/ 1895932 w 4953700"/>
                <a:gd name="connsiteY12" fmla="*/ 1313645 h 2586250"/>
                <a:gd name="connsiteX13" fmla="*/ 2172870 w 4953700"/>
                <a:gd name="connsiteY13" fmla="*/ 2446986 h 2586250"/>
                <a:gd name="connsiteX14" fmla="*/ 2452516 w 4953700"/>
                <a:gd name="connsiteY14" fmla="*/ 2485622 h 2586250"/>
                <a:gd name="connsiteX15" fmla="*/ 2601533 w 4953700"/>
                <a:gd name="connsiteY15" fmla="*/ 1700011 h 2586250"/>
                <a:gd name="connsiteX16" fmla="*/ 2730321 w 4953700"/>
                <a:gd name="connsiteY16" fmla="*/ 1275008 h 2586250"/>
                <a:gd name="connsiteX17" fmla="*/ 2894039 w 4953700"/>
                <a:gd name="connsiteY17" fmla="*/ 877756 h 2586250"/>
                <a:gd name="connsiteX18" fmla="*/ 3198346 w 4953700"/>
                <a:gd name="connsiteY18" fmla="*/ 445854 h 2586250"/>
                <a:gd name="connsiteX19" fmla="*/ 3428329 w 4953700"/>
                <a:gd name="connsiteY19" fmla="*/ 695459 h 2586250"/>
                <a:gd name="connsiteX20" fmla="*/ 3959289 w 4953700"/>
                <a:gd name="connsiteY20" fmla="*/ 2189408 h 2586250"/>
                <a:gd name="connsiteX21" fmla="*/ 4421979 w 4953700"/>
                <a:gd name="connsiteY21" fmla="*/ 2266681 h 2586250"/>
                <a:gd name="connsiteX22" fmla="*/ 4870002 w 4953700"/>
                <a:gd name="connsiteY22" fmla="*/ 309093 h 2586250"/>
                <a:gd name="connsiteX23" fmla="*/ 4953700 w 4953700"/>
                <a:gd name="connsiteY23" fmla="*/ 0 h 2586250"/>
                <a:gd name="connsiteX0" fmla="*/ 0 w 4953700"/>
                <a:gd name="connsiteY0" fmla="*/ 2343955 h 2586250"/>
                <a:gd name="connsiteX1" fmla="*/ 154547 w 4953700"/>
                <a:gd name="connsiteY1" fmla="*/ 1300766 h 2586250"/>
                <a:gd name="connsiteX2" fmla="*/ 373487 w 4953700"/>
                <a:gd name="connsiteY2" fmla="*/ 965915 h 2586250"/>
                <a:gd name="connsiteX3" fmla="*/ 489397 w 4953700"/>
                <a:gd name="connsiteY3" fmla="*/ 1081825 h 2586250"/>
                <a:gd name="connsiteX4" fmla="*/ 566671 w 4953700"/>
                <a:gd name="connsiteY4" fmla="*/ 1352282 h 2586250"/>
                <a:gd name="connsiteX5" fmla="*/ 744208 w 4953700"/>
                <a:gd name="connsiteY5" fmla="*/ 1300767 h 2586250"/>
                <a:gd name="connsiteX6" fmla="*/ 1001716 w 4953700"/>
                <a:gd name="connsiteY6" fmla="*/ 958862 h 2586250"/>
                <a:gd name="connsiteX7" fmla="*/ 1133950 w 4953700"/>
                <a:gd name="connsiteY7" fmla="*/ 1230180 h 2586250"/>
                <a:gd name="connsiteX8" fmla="*/ 1289389 w 4953700"/>
                <a:gd name="connsiteY8" fmla="*/ 1397605 h 2586250"/>
                <a:gd name="connsiteX9" fmla="*/ 1397344 w 4953700"/>
                <a:gd name="connsiteY9" fmla="*/ 1700011 h 2586250"/>
                <a:gd name="connsiteX10" fmla="*/ 1527977 w 4953700"/>
                <a:gd name="connsiteY10" fmla="*/ 1558343 h 2586250"/>
                <a:gd name="connsiteX11" fmla="*/ 1629163 w 4953700"/>
                <a:gd name="connsiteY11" fmla="*/ 1120462 h 2586250"/>
                <a:gd name="connsiteX12" fmla="*/ 1895932 w 4953700"/>
                <a:gd name="connsiteY12" fmla="*/ 1313645 h 2586250"/>
                <a:gd name="connsiteX13" fmla="*/ 2172870 w 4953700"/>
                <a:gd name="connsiteY13" fmla="*/ 2446986 h 2586250"/>
                <a:gd name="connsiteX14" fmla="*/ 2452516 w 4953700"/>
                <a:gd name="connsiteY14" fmla="*/ 2485622 h 2586250"/>
                <a:gd name="connsiteX15" fmla="*/ 2601533 w 4953700"/>
                <a:gd name="connsiteY15" fmla="*/ 1700011 h 2586250"/>
                <a:gd name="connsiteX16" fmla="*/ 2730321 w 4953700"/>
                <a:gd name="connsiteY16" fmla="*/ 1275008 h 2586250"/>
                <a:gd name="connsiteX17" fmla="*/ 2894039 w 4953700"/>
                <a:gd name="connsiteY17" fmla="*/ 877756 h 2586250"/>
                <a:gd name="connsiteX18" fmla="*/ 3198346 w 4953700"/>
                <a:gd name="connsiteY18" fmla="*/ 445854 h 2586250"/>
                <a:gd name="connsiteX19" fmla="*/ 3428329 w 4953700"/>
                <a:gd name="connsiteY19" fmla="*/ 695459 h 2586250"/>
                <a:gd name="connsiteX20" fmla="*/ 3959289 w 4953700"/>
                <a:gd name="connsiteY20" fmla="*/ 2189408 h 2586250"/>
                <a:gd name="connsiteX21" fmla="*/ 4421979 w 4953700"/>
                <a:gd name="connsiteY21" fmla="*/ 2266681 h 2586250"/>
                <a:gd name="connsiteX22" fmla="*/ 4870002 w 4953700"/>
                <a:gd name="connsiteY22" fmla="*/ 309093 h 2586250"/>
                <a:gd name="connsiteX23" fmla="*/ 4953700 w 4953700"/>
                <a:gd name="connsiteY23" fmla="*/ 0 h 258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53700" h="2586250">
                  <a:moveTo>
                    <a:pt x="0" y="2343955"/>
                  </a:moveTo>
                  <a:cubicBezTo>
                    <a:pt x="46149" y="1937197"/>
                    <a:pt x="92299" y="1530439"/>
                    <a:pt x="154547" y="1300766"/>
                  </a:cubicBezTo>
                  <a:cubicBezTo>
                    <a:pt x="216795" y="1071093"/>
                    <a:pt x="317679" y="1002405"/>
                    <a:pt x="373487" y="965915"/>
                  </a:cubicBezTo>
                  <a:cubicBezTo>
                    <a:pt x="429295" y="929425"/>
                    <a:pt x="457200" y="1017430"/>
                    <a:pt x="489397" y="1081825"/>
                  </a:cubicBezTo>
                  <a:cubicBezTo>
                    <a:pt x="521594" y="1146219"/>
                    <a:pt x="524203" y="1315792"/>
                    <a:pt x="566671" y="1352282"/>
                  </a:cubicBezTo>
                  <a:cubicBezTo>
                    <a:pt x="609139" y="1388772"/>
                    <a:pt x="671701" y="1366337"/>
                    <a:pt x="744208" y="1300767"/>
                  </a:cubicBezTo>
                  <a:cubicBezTo>
                    <a:pt x="816715" y="1235197"/>
                    <a:pt x="936759" y="970626"/>
                    <a:pt x="1001716" y="958862"/>
                  </a:cubicBezTo>
                  <a:cubicBezTo>
                    <a:pt x="1066673" y="947098"/>
                    <a:pt x="1097962" y="1182814"/>
                    <a:pt x="1133950" y="1230180"/>
                  </a:cubicBezTo>
                  <a:cubicBezTo>
                    <a:pt x="1169938" y="1277546"/>
                    <a:pt x="1251469" y="1312861"/>
                    <a:pt x="1289389" y="1397605"/>
                  </a:cubicBezTo>
                  <a:cubicBezTo>
                    <a:pt x="1327310" y="1482350"/>
                    <a:pt x="1357579" y="1673221"/>
                    <a:pt x="1397344" y="1700011"/>
                  </a:cubicBezTo>
                  <a:cubicBezTo>
                    <a:pt x="1437109" y="1726801"/>
                    <a:pt x="1489341" y="1654934"/>
                    <a:pt x="1527977" y="1558343"/>
                  </a:cubicBezTo>
                  <a:cubicBezTo>
                    <a:pt x="1566613" y="1461752"/>
                    <a:pt x="1567837" y="1161245"/>
                    <a:pt x="1629163" y="1120462"/>
                  </a:cubicBezTo>
                  <a:cubicBezTo>
                    <a:pt x="1690489" y="1079679"/>
                    <a:pt x="1805314" y="1092558"/>
                    <a:pt x="1895932" y="1313645"/>
                  </a:cubicBezTo>
                  <a:cubicBezTo>
                    <a:pt x="1986550" y="1534732"/>
                    <a:pt x="2080106" y="2251657"/>
                    <a:pt x="2172870" y="2446986"/>
                  </a:cubicBezTo>
                  <a:cubicBezTo>
                    <a:pt x="2265634" y="2642315"/>
                    <a:pt x="2381072" y="2610118"/>
                    <a:pt x="2452516" y="2485622"/>
                  </a:cubicBezTo>
                  <a:cubicBezTo>
                    <a:pt x="2523960" y="2361126"/>
                    <a:pt x="2555232" y="1901780"/>
                    <a:pt x="2601533" y="1700011"/>
                  </a:cubicBezTo>
                  <a:cubicBezTo>
                    <a:pt x="2647834" y="1498242"/>
                    <a:pt x="2681570" y="1412050"/>
                    <a:pt x="2730321" y="1275008"/>
                  </a:cubicBezTo>
                  <a:cubicBezTo>
                    <a:pt x="2779072" y="1137966"/>
                    <a:pt x="2816035" y="1015948"/>
                    <a:pt x="2894039" y="877756"/>
                  </a:cubicBezTo>
                  <a:cubicBezTo>
                    <a:pt x="2972043" y="739564"/>
                    <a:pt x="3109298" y="476237"/>
                    <a:pt x="3198346" y="445854"/>
                  </a:cubicBezTo>
                  <a:cubicBezTo>
                    <a:pt x="3287394" y="415471"/>
                    <a:pt x="3301505" y="404867"/>
                    <a:pt x="3428329" y="695459"/>
                  </a:cubicBezTo>
                  <a:cubicBezTo>
                    <a:pt x="3555153" y="986051"/>
                    <a:pt x="3793681" y="1927538"/>
                    <a:pt x="3959289" y="2189408"/>
                  </a:cubicBezTo>
                  <a:cubicBezTo>
                    <a:pt x="4124897" y="2451278"/>
                    <a:pt x="4270193" y="2580067"/>
                    <a:pt x="4421979" y="2266681"/>
                  </a:cubicBezTo>
                  <a:cubicBezTo>
                    <a:pt x="4573765" y="1953295"/>
                    <a:pt x="4781382" y="686873"/>
                    <a:pt x="4870002" y="309093"/>
                  </a:cubicBezTo>
                  <a:cubicBezTo>
                    <a:pt x="4958622" y="-68687"/>
                    <a:pt x="4881958" y="12879"/>
                    <a:pt x="4953700" y="0"/>
                  </a:cubicBezTo>
                </a:path>
              </a:pathLst>
            </a:cu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96820" y="3173220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-5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47192" y="3173220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-3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246580" y="3186472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580590" y="3178084"/>
              <a:ext cx="5760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</a:p>
          </p:txBody>
        </p: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6228184" y="586423"/>
                <a:ext cx="2852488" cy="25545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ru-RU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0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отмечены точки -5, -3, 3, 7. В какой из этих точек значение производной </a:t>
                </a:r>
                <a14:m>
                  <m:oMath xmlns:m="http://schemas.openxmlformats.org/officeDocument/2006/math">
                    <m:r>
                      <a:rPr lang="ru-RU" sz="200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н</m:t>
                    </m:r>
                    <m:r>
                      <a:rPr lang="ru-RU" sz="2000" b="0" i="1" smtClean="0">
                        <a:solidFill>
                          <a:schemeClr val="tx1"/>
                        </a:solidFill>
                        <a:latin typeface="Cambria Math"/>
                        <a:cs typeface="Times New Roman" panose="02020603050405020304" pitchFamily="18" charset="0"/>
                      </a:rPr>
                      <m:t>аибольшее?В ответе </m:t>
                    </m:r>
                  </m:oMath>
                </a14:m>
                <a:endParaRPr lang="ru-RU" sz="2000" b="0" i="1" dirty="0" smtClean="0">
                  <a:solidFill>
                    <a:schemeClr val="tx1"/>
                  </a:solidFill>
                  <a:latin typeface="Cambria Math"/>
                  <a:cs typeface="Times New Roman" panose="02020603050405020304" pitchFamily="18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000" b="0" i="1" smtClean="0">
                          <a:solidFill>
                            <a:schemeClr val="tx1"/>
                          </a:solidFill>
                          <a:latin typeface="Cambria Math"/>
                          <a:cs typeface="Times New Roman" panose="02020603050405020304" pitchFamily="18" charset="0"/>
                        </a:rPr>
                        <m:t>укажите эту точку</m:t>
                      </m:r>
                    </m:oMath>
                  </m:oMathPara>
                </a14:m>
                <a:endParaRPr lang="ru-RU" sz="2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586423"/>
                <a:ext cx="2852488" cy="255454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2350" t="-1193" r="-2137" b="-47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Прямая соединительная линия 8"/>
          <p:cNvCxnSpPr/>
          <p:nvPr/>
        </p:nvCxnSpPr>
        <p:spPr>
          <a:xfrm>
            <a:off x="3203848" y="980728"/>
            <a:ext cx="2799632" cy="261115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7504" y="2103239"/>
            <a:ext cx="241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endParaRPr lang="ru-RU" sz="2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9912" y="692696"/>
            <a:ext cx="132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endParaRPr lang="ru-RU" sz="2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6256" y="6165304"/>
            <a:ext cx="20248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3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4474233" y="1095127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4233" y="1095127"/>
                <a:ext cx="1609935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Прямая соединительная линия 18"/>
          <p:cNvCxnSpPr/>
          <p:nvPr/>
        </p:nvCxnSpPr>
        <p:spPr>
          <a:xfrm flipH="1">
            <a:off x="2732795" y="593523"/>
            <a:ext cx="1517803" cy="3267525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293716" y="491480"/>
            <a:ext cx="2188345" cy="3369568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144016" y="683260"/>
            <a:ext cx="3256261" cy="2020895"/>
          </a:xfrm>
          <a:prstGeom prst="line">
            <a:avLst/>
          </a:prstGeom>
          <a:ln w="2857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727049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7" grpId="0"/>
      <p:bldP spid="8" grpId="0"/>
      <p:bldP spid="14" grpId="0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2132856"/>
            <a:ext cx="7776864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algn="ctr">
              <a:lnSpc>
                <a:spcPct val="80000"/>
              </a:lnSpc>
            </a:pPr>
            <a:r>
              <a:rPr lang="ru-RU" sz="48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Применение производной </a:t>
            </a:r>
          </a:p>
          <a:p>
            <a:pPr marL="182880" algn="ctr">
              <a:lnSpc>
                <a:spcPct val="80000"/>
              </a:lnSpc>
            </a:pPr>
            <a:r>
              <a:rPr lang="ru-RU" sz="48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 исследованию </a:t>
            </a:r>
          </a:p>
          <a:p>
            <a:pPr marL="182880" algn="ctr">
              <a:lnSpc>
                <a:spcPct val="80000"/>
              </a:lnSpc>
            </a:pPr>
            <a:r>
              <a:rPr lang="ru-RU" sz="48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функций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№14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5607270" y="476672"/>
                <a:ext cx="3429226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𝑦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среди точек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ru-RU" sz="24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те точки, в которых производная функции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отрицательна. В ответ запишите количество найденных точек.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7270" y="476672"/>
                <a:ext cx="3429226" cy="3785652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356" t="-1288" r="-4804" b="-27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Группа 36"/>
          <p:cNvGrpSpPr/>
          <p:nvPr/>
        </p:nvGrpSpPr>
        <p:grpSpPr>
          <a:xfrm>
            <a:off x="179512" y="476672"/>
            <a:ext cx="5427758" cy="3353687"/>
            <a:chOff x="323528" y="620688"/>
            <a:chExt cx="5427758" cy="3353687"/>
          </a:xfrm>
        </p:grpSpPr>
        <p:cxnSp>
          <p:nvCxnSpPr>
            <p:cNvPr id="4" name="Прямая со стрелкой 3"/>
            <p:cNvCxnSpPr/>
            <p:nvPr/>
          </p:nvCxnSpPr>
          <p:spPr>
            <a:xfrm>
              <a:off x="323528" y="2420888"/>
              <a:ext cx="54006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 стрелкой 5"/>
            <p:cNvCxnSpPr/>
            <p:nvPr/>
          </p:nvCxnSpPr>
          <p:spPr>
            <a:xfrm flipV="1">
              <a:off x="2843808" y="836712"/>
              <a:ext cx="0" cy="30963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Полилиния 8"/>
            <p:cNvSpPr/>
            <p:nvPr/>
          </p:nvSpPr>
          <p:spPr>
            <a:xfrm>
              <a:off x="334851" y="792449"/>
              <a:ext cx="5170514" cy="3181926"/>
            </a:xfrm>
            <a:custGeom>
              <a:avLst/>
              <a:gdLst>
                <a:gd name="connsiteX0" fmla="*/ 0 w 5170514"/>
                <a:gd name="connsiteY0" fmla="*/ 2594695 h 3181926"/>
                <a:gd name="connsiteX1" fmla="*/ 399245 w 5170514"/>
                <a:gd name="connsiteY1" fmla="*/ 1976509 h 3181926"/>
                <a:gd name="connsiteX2" fmla="*/ 734095 w 5170514"/>
                <a:gd name="connsiteY2" fmla="*/ 1036351 h 3181926"/>
                <a:gd name="connsiteX3" fmla="*/ 1287887 w 5170514"/>
                <a:gd name="connsiteY3" fmla="*/ 1899236 h 3181926"/>
                <a:gd name="connsiteX4" fmla="*/ 1545464 w 5170514"/>
                <a:gd name="connsiteY4" fmla="*/ 2929545 h 3181926"/>
                <a:gd name="connsiteX5" fmla="*/ 2240924 w 5170514"/>
                <a:gd name="connsiteY5" fmla="*/ 2040903 h 3181926"/>
                <a:gd name="connsiteX6" fmla="*/ 2987898 w 5170514"/>
                <a:gd name="connsiteY6" fmla="*/ 3174244 h 3181926"/>
                <a:gd name="connsiteX7" fmla="*/ 3425780 w 5170514"/>
                <a:gd name="connsiteY7" fmla="*/ 2504543 h 3181926"/>
                <a:gd name="connsiteX8" fmla="*/ 3799267 w 5170514"/>
                <a:gd name="connsiteY8" fmla="*/ 1847720 h 3181926"/>
                <a:gd name="connsiteX9" fmla="*/ 4327301 w 5170514"/>
                <a:gd name="connsiteY9" fmla="*/ 18920 h 3181926"/>
                <a:gd name="connsiteX10" fmla="*/ 4662152 w 5170514"/>
                <a:gd name="connsiteY10" fmla="*/ 959078 h 3181926"/>
                <a:gd name="connsiteX11" fmla="*/ 5112912 w 5170514"/>
                <a:gd name="connsiteY11" fmla="*/ 1989388 h 3181926"/>
                <a:gd name="connsiteX12" fmla="*/ 5164428 w 5170514"/>
                <a:gd name="connsiteY12" fmla="*/ 2053782 h 3181926"/>
                <a:gd name="connsiteX13" fmla="*/ 5164428 w 5170514"/>
                <a:gd name="connsiteY13" fmla="*/ 2053782 h 3181926"/>
                <a:gd name="connsiteX0" fmla="*/ 0 w 5170514"/>
                <a:gd name="connsiteY0" fmla="*/ 2594695 h 3181926"/>
                <a:gd name="connsiteX1" fmla="*/ 399245 w 5170514"/>
                <a:gd name="connsiteY1" fmla="*/ 1976509 h 3181926"/>
                <a:gd name="connsiteX2" fmla="*/ 901520 w 5170514"/>
                <a:gd name="connsiteY2" fmla="*/ 1036351 h 3181926"/>
                <a:gd name="connsiteX3" fmla="*/ 1287887 w 5170514"/>
                <a:gd name="connsiteY3" fmla="*/ 1899236 h 3181926"/>
                <a:gd name="connsiteX4" fmla="*/ 1545464 w 5170514"/>
                <a:gd name="connsiteY4" fmla="*/ 2929545 h 3181926"/>
                <a:gd name="connsiteX5" fmla="*/ 2240924 w 5170514"/>
                <a:gd name="connsiteY5" fmla="*/ 2040903 h 3181926"/>
                <a:gd name="connsiteX6" fmla="*/ 2987898 w 5170514"/>
                <a:gd name="connsiteY6" fmla="*/ 3174244 h 3181926"/>
                <a:gd name="connsiteX7" fmla="*/ 3425780 w 5170514"/>
                <a:gd name="connsiteY7" fmla="*/ 2504543 h 3181926"/>
                <a:gd name="connsiteX8" fmla="*/ 3799267 w 5170514"/>
                <a:gd name="connsiteY8" fmla="*/ 1847720 h 3181926"/>
                <a:gd name="connsiteX9" fmla="*/ 4327301 w 5170514"/>
                <a:gd name="connsiteY9" fmla="*/ 18920 h 3181926"/>
                <a:gd name="connsiteX10" fmla="*/ 4662152 w 5170514"/>
                <a:gd name="connsiteY10" fmla="*/ 959078 h 3181926"/>
                <a:gd name="connsiteX11" fmla="*/ 5112912 w 5170514"/>
                <a:gd name="connsiteY11" fmla="*/ 1989388 h 3181926"/>
                <a:gd name="connsiteX12" fmla="*/ 5164428 w 5170514"/>
                <a:gd name="connsiteY12" fmla="*/ 2053782 h 3181926"/>
                <a:gd name="connsiteX13" fmla="*/ 5164428 w 5170514"/>
                <a:gd name="connsiteY13" fmla="*/ 2053782 h 318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70514" h="3181926">
                  <a:moveTo>
                    <a:pt x="0" y="2594695"/>
                  </a:moveTo>
                  <a:cubicBezTo>
                    <a:pt x="138448" y="2415464"/>
                    <a:pt x="248992" y="2236233"/>
                    <a:pt x="399245" y="1976509"/>
                  </a:cubicBezTo>
                  <a:cubicBezTo>
                    <a:pt x="549498" y="1716785"/>
                    <a:pt x="753413" y="1049230"/>
                    <a:pt x="901520" y="1036351"/>
                  </a:cubicBezTo>
                  <a:cubicBezTo>
                    <a:pt x="1049627" y="1023472"/>
                    <a:pt x="1180563" y="1583704"/>
                    <a:pt x="1287887" y="1899236"/>
                  </a:cubicBezTo>
                  <a:cubicBezTo>
                    <a:pt x="1395211" y="2214768"/>
                    <a:pt x="1386625" y="2905934"/>
                    <a:pt x="1545464" y="2929545"/>
                  </a:cubicBezTo>
                  <a:cubicBezTo>
                    <a:pt x="1704303" y="2953156"/>
                    <a:pt x="2000518" y="2000120"/>
                    <a:pt x="2240924" y="2040903"/>
                  </a:cubicBezTo>
                  <a:cubicBezTo>
                    <a:pt x="2481330" y="2081686"/>
                    <a:pt x="2790422" y="3096971"/>
                    <a:pt x="2987898" y="3174244"/>
                  </a:cubicBezTo>
                  <a:cubicBezTo>
                    <a:pt x="3185374" y="3251517"/>
                    <a:pt x="3290552" y="2725630"/>
                    <a:pt x="3425780" y="2504543"/>
                  </a:cubicBezTo>
                  <a:cubicBezTo>
                    <a:pt x="3561008" y="2283456"/>
                    <a:pt x="3649014" y="2261990"/>
                    <a:pt x="3799267" y="1847720"/>
                  </a:cubicBezTo>
                  <a:cubicBezTo>
                    <a:pt x="3949520" y="1433450"/>
                    <a:pt x="4183487" y="167027"/>
                    <a:pt x="4327301" y="18920"/>
                  </a:cubicBezTo>
                  <a:cubicBezTo>
                    <a:pt x="4471115" y="-129187"/>
                    <a:pt x="4531217" y="630667"/>
                    <a:pt x="4662152" y="959078"/>
                  </a:cubicBezTo>
                  <a:cubicBezTo>
                    <a:pt x="4793087" y="1287489"/>
                    <a:pt x="5029199" y="1806937"/>
                    <a:pt x="5112912" y="1989388"/>
                  </a:cubicBezTo>
                  <a:cubicBezTo>
                    <a:pt x="5196625" y="2171839"/>
                    <a:pt x="5164428" y="2053782"/>
                    <a:pt x="5164428" y="2053782"/>
                  </a:cubicBezTo>
                  <a:lnTo>
                    <a:pt x="5164428" y="2053782"/>
                  </a:lnTo>
                </a:path>
              </a:pathLst>
            </a:custGeom>
            <a:ln w="28575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36694" y="2551041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•</a:t>
              </a:r>
              <a:endParaRPr lang="ru-RU" sz="3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61129" y="1012649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•</a:t>
              </a:r>
              <a:endParaRPr lang="ru-RU" sz="3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44919" y="3335391"/>
              <a:ext cx="11089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•</a:t>
              </a:r>
              <a:endParaRPr lang="ru-RU" sz="3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25962" y="2929299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•</a:t>
              </a:r>
              <a:endParaRPr lang="ru-RU" sz="3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398382" y="2414524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•</a:t>
              </a:r>
              <a:endParaRPr lang="ru-RU" sz="3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14705" y="1844824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•</a:t>
              </a:r>
              <a:endParaRPr lang="ru-RU" sz="3200" dirty="0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814705" y="2276872"/>
                  <a:ext cx="3009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0" i="1" smtClean="0">
                                <a:latin typeface="Cambria Math"/>
                              </a:rPr>
                              <m:t>х</m:t>
                            </m:r>
                          </m:e>
                          <m:sub>
                            <m:r>
                              <a:rPr lang="ru-RU" sz="2400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4705" y="2276872"/>
                  <a:ext cx="300911" cy="461665"/>
                </a:xfrm>
                <a:prstGeom prst="rect">
                  <a:avLst/>
                </a:prstGeom>
                <a:blipFill rotWithShape="1">
                  <a:blip r:embed="rId3" cstate="print"/>
                  <a:stretch>
                    <a:fillRect r="-46939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1403648" y="1988840"/>
                  <a:ext cx="3009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0" i="0" smtClean="0">
                                <a:latin typeface="Cambria Math"/>
                              </a:rPr>
                              <m:t>х</m:t>
                            </m:r>
                          </m:e>
                          <m:sub>
                            <m:r>
                              <a:rPr lang="ru-RU" sz="2400" b="0" i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03648" y="1988840"/>
                  <a:ext cx="300911" cy="461665"/>
                </a:xfrm>
                <a:prstGeom prst="rect">
                  <a:avLst/>
                </a:prstGeom>
                <a:blipFill rotWithShape="1">
                  <a:blip r:embed="rId4" cstate="print"/>
                  <a:stretch>
                    <a:fillRect r="-4693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2051720" y="1988840"/>
                  <a:ext cx="3009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0" i="0" smtClean="0">
                                <a:latin typeface="Cambria Math"/>
                              </a:rPr>
                              <m:t>х</m:t>
                            </m:r>
                          </m:e>
                          <m:sub>
                            <m:r>
                              <a:rPr lang="ru-RU" sz="2400" b="0" i="0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51720" y="1988840"/>
                  <a:ext cx="300911" cy="461665"/>
                </a:xfrm>
                <a:prstGeom prst="rect">
                  <a:avLst/>
                </a:prstGeom>
                <a:blipFill rotWithShape="1">
                  <a:blip r:embed="rId5" cstate="print"/>
                  <a:stretch>
                    <a:fillRect r="-4693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2843808" y="1988840"/>
                  <a:ext cx="3009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0" i="0" smtClean="0">
                                <a:latin typeface="Cambria Math"/>
                              </a:rPr>
                              <m:t>х</m:t>
                            </m:r>
                          </m:e>
                          <m:sub>
                            <m:r>
                              <a:rPr lang="ru-RU" sz="2400" b="0" i="0" smtClean="0">
                                <a:latin typeface="Cambria Math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3808" y="1988840"/>
                  <a:ext cx="300911" cy="461665"/>
                </a:xfrm>
                <a:prstGeom prst="rect">
                  <a:avLst/>
                </a:prstGeom>
                <a:blipFill rotWithShape="1">
                  <a:blip r:embed="rId6" cstate="print"/>
                  <a:stretch>
                    <a:fillRect r="-4693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779912" y="1988840"/>
                  <a:ext cx="3009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0" i="0" smtClean="0">
                                <a:latin typeface="Cambria Math"/>
                              </a:rPr>
                              <m:t>х</m:t>
                            </m:r>
                          </m:e>
                          <m:sub>
                            <m:r>
                              <a:rPr lang="ru-RU" sz="2400" b="0" i="0" smtClean="0">
                                <a:latin typeface="Cambria Math"/>
                              </a:rPr>
                              <m:t>5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79912" y="1988840"/>
                  <a:ext cx="300911" cy="461665"/>
                </a:xfrm>
                <a:prstGeom prst="rect">
                  <a:avLst/>
                </a:prstGeom>
                <a:blipFill rotWithShape="1">
                  <a:blip r:embed="rId7" cstate="print"/>
                  <a:stretch>
                    <a:fillRect r="-46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4283968" y="2348880"/>
                  <a:ext cx="3009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0" i="0" smtClean="0">
                                <a:latin typeface="Cambria Math"/>
                              </a:rPr>
                              <m:t>х</m:t>
                            </m:r>
                          </m:e>
                          <m:sub>
                            <m:r>
                              <a:rPr lang="ru-RU" sz="2400" b="0" i="0" smtClean="0">
                                <a:latin typeface="Cambria Math"/>
                              </a:rPr>
                              <m:t>6</m:t>
                            </m:r>
                          </m:sub>
                        </m:sSub>
                      </m:oMath>
                    </m:oMathPara>
                  </a14:m>
                  <a:endParaRPr lang="ru-RU" sz="2400" dirty="0"/>
                </a:p>
              </p:txBody>
            </p:sp>
          </mc:Choice>
          <mc:Fallback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68" y="2348880"/>
                  <a:ext cx="300911" cy="461665"/>
                </a:xfrm>
                <a:prstGeom prst="rect">
                  <a:avLst/>
                </a:prstGeom>
                <a:blipFill rotWithShape="1">
                  <a:blip r:embed="rId8" cstate="print"/>
                  <a:stretch>
                    <a:fillRect r="-4898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Прямая соединительная линия 22"/>
            <p:cNvCxnSpPr/>
            <p:nvPr/>
          </p:nvCxnSpPr>
          <p:spPr>
            <a:xfrm>
              <a:off x="4484292" y="1305036"/>
              <a:ext cx="0" cy="114546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1038342" y="2095539"/>
              <a:ext cx="0" cy="33406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2227933" y="2450505"/>
              <a:ext cx="0" cy="75830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073263" y="2429599"/>
              <a:ext cx="0" cy="114546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4042186" y="2410283"/>
              <a:ext cx="0" cy="43314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627784" y="620688"/>
              <a:ext cx="127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580112" y="2348880"/>
              <a:ext cx="171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3106081" y="851520"/>
                  <a:ext cx="160993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/>
                          </a:rPr>
                          <m:t>𝑦</m:t>
                        </m:r>
                        <m:r>
                          <a:rPr lang="en-US" sz="2400" b="0" i="1" smtClean="0">
                            <a:latin typeface="Cambria Math"/>
                          </a:rPr>
                          <m:t>=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oMath>
                    </m:oMathPara>
                  </a14:m>
                  <a:endPara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06081" y="851520"/>
                  <a:ext cx="1609935" cy="461665"/>
                </a:xfrm>
                <a:prstGeom prst="rect">
                  <a:avLst/>
                </a:prstGeom>
                <a:blipFill rotWithShape="1">
                  <a:blip r:embed="rId9" cstate="print"/>
                  <a:stretch>
                    <a:fillRect b="-1842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9" name="TextBox 38"/>
          <p:cNvSpPr txBox="1"/>
          <p:nvPr/>
        </p:nvSpPr>
        <p:spPr>
          <a:xfrm>
            <a:off x="3809826" y="5805264"/>
            <a:ext cx="4578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2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1472252" y="2276872"/>
            <a:ext cx="0" cy="256406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2925454" y="2270508"/>
            <a:ext cx="7614" cy="116054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923115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9689" y="228125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№15</a:t>
            </a: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54"/>
          <p:cNvGrpSpPr/>
          <p:nvPr/>
        </p:nvGrpSpPr>
        <p:grpSpPr>
          <a:xfrm>
            <a:off x="35496" y="404664"/>
            <a:ext cx="6395649" cy="3813763"/>
            <a:chOff x="179512" y="450546"/>
            <a:chExt cx="6395649" cy="3813763"/>
          </a:xfrm>
        </p:grpSpPr>
        <p:grpSp>
          <p:nvGrpSpPr>
            <p:cNvPr id="4" name="Группа 4"/>
            <p:cNvGrpSpPr/>
            <p:nvPr/>
          </p:nvGrpSpPr>
          <p:grpSpPr>
            <a:xfrm>
              <a:off x="179512" y="450546"/>
              <a:ext cx="6336704" cy="3695911"/>
              <a:chOff x="323528" y="594562"/>
              <a:chExt cx="6336704" cy="3695911"/>
            </a:xfrm>
          </p:grpSpPr>
          <p:cxnSp>
            <p:nvCxnSpPr>
              <p:cNvPr id="6" name="Прямая со стрелкой 5"/>
              <p:cNvCxnSpPr/>
              <p:nvPr/>
            </p:nvCxnSpPr>
            <p:spPr>
              <a:xfrm flipV="1">
                <a:off x="323528" y="2410283"/>
                <a:ext cx="6336704" cy="1060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 стрелкой 6"/>
              <p:cNvCxnSpPr/>
              <p:nvPr/>
            </p:nvCxnSpPr>
            <p:spPr>
              <a:xfrm flipV="1">
                <a:off x="2843808" y="836712"/>
                <a:ext cx="0" cy="30963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3491880" y="2551041"/>
                <a:ext cx="100811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•</a:t>
                </a:r>
                <a:endParaRPr lang="ru-RU" sz="32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851920" y="1332057"/>
                <a:ext cx="100811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•</a:t>
                </a:r>
                <a:endParaRPr lang="ru-RU" sz="32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844919" y="2924944"/>
                <a:ext cx="110892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•</a:t>
                </a:r>
                <a:endParaRPr lang="ru-RU" sz="32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390585" y="1379957"/>
                <a:ext cx="100811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•</a:t>
                </a:r>
                <a:endParaRPr lang="ru-RU" sz="32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840647" y="2988241"/>
                <a:ext cx="100811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•</a:t>
                </a:r>
                <a:endParaRPr lang="ru-RU" sz="32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26489" y="3705698"/>
                <a:ext cx="100811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dirty="0" smtClean="0"/>
                  <a:t>•</a:t>
                </a:r>
                <a:endParaRPr lang="ru-RU" sz="3200" dirty="0"/>
              </a:p>
            </p:txBody>
          </p:sp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539552" y="1975777"/>
                    <a:ext cx="30091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400" b="0" i="1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4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lang="ru-RU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9552" y="1975777"/>
                    <a:ext cx="300911" cy="461665"/>
                  </a:xfrm>
                  <a:prstGeom prst="rect">
                    <a:avLst/>
                  </a:prstGeom>
                  <a:blipFill rotWithShape="1">
                    <a:blip r:embed="rId2" cstate="print"/>
                    <a:stretch>
                      <a:fillRect r="-44000" b="-1316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899592" y="2005105"/>
                    <a:ext cx="30091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400" b="0" i="0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400" b="0" i="0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lang="ru-RU" sz="2400" dirty="0"/>
                  </a:p>
                </p:txBody>
              </p:sp>
            </mc:Choice>
            <mc:Fallback>
              <p:sp>
                <p:nvSpPr>
                  <p:cNvPr id="16" name="TextBox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99592" y="2005105"/>
                    <a:ext cx="300911" cy="461665"/>
                  </a:xfrm>
                  <a:prstGeom prst="rect">
                    <a:avLst/>
                  </a:prstGeom>
                  <a:blipFill rotWithShape="1">
                    <a:blip r:embed="rId3" cstate="print"/>
                    <a:stretch>
                      <a:fillRect r="-4600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1475656" y="2319263"/>
                    <a:ext cx="30091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400" b="0" i="0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400" b="0" i="0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lang="ru-RU" sz="2400" dirty="0"/>
                  </a:p>
                </p:txBody>
              </p:sp>
            </mc:Choice>
            <mc:Fallback>
              <p:sp>
                <p:nvSpPr>
                  <p:cNvPr id="17" name="TextBox 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75656" y="2319263"/>
                    <a:ext cx="300911" cy="461665"/>
                  </a:xfrm>
                  <a:prstGeom prst="rect">
                    <a:avLst/>
                  </a:prstGeom>
                  <a:blipFill rotWithShape="1">
                    <a:blip r:embed="rId4" cstate="print"/>
                    <a:stretch>
                      <a:fillRect r="-46939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2411760" y="1988840"/>
                    <a:ext cx="30091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400" b="0" i="0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400" b="0" i="0" smtClean="0">
                                  <a:latin typeface="Cambria Math"/>
                                </a:rPr>
                                <m:t>4</m:t>
                              </m:r>
                            </m:sub>
                          </m:sSub>
                        </m:oMath>
                      </m:oMathPara>
                    </a14:m>
                    <a:endParaRPr lang="ru-RU" sz="2400" dirty="0"/>
                  </a:p>
                </p:txBody>
              </p:sp>
            </mc:Choice>
            <mc:Fallback>
              <p:sp>
                <p:nvSpPr>
                  <p:cNvPr id="18" name="TextBox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11760" y="1988840"/>
                    <a:ext cx="300911" cy="461665"/>
                  </a:xfrm>
                  <a:prstGeom prst="rect">
                    <a:avLst/>
                  </a:prstGeom>
                  <a:blipFill rotWithShape="1">
                    <a:blip r:embed="rId5" cstate="print"/>
                    <a:stretch>
                      <a:fillRect r="-4600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2915816" y="1988840"/>
                    <a:ext cx="30091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400" b="0" i="0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400" b="0" i="0" smtClean="0">
                                  <a:latin typeface="Cambria Math"/>
                                </a:rPr>
                                <m:t>5</m:t>
                              </m:r>
                            </m:sub>
                          </m:sSub>
                        </m:oMath>
                      </m:oMathPara>
                    </a14:m>
                    <a:endParaRPr lang="ru-RU" sz="2400" dirty="0"/>
                  </a:p>
                </p:txBody>
              </p:sp>
            </mc:Choice>
            <mc:Fallback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15816" y="1988840"/>
                    <a:ext cx="300911" cy="461665"/>
                  </a:xfrm>
                  <a:prstGeom prst="rect">
                    <a:avLst/>
                  </a:prstGeom>
                  <a:blipFill rotWithShape="1">
                    <a:blip r:embed="rId6" cstate="print"/>
                    <a:stretch>
                      <a:fillRect r="-4898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419872" y="1988840"/>
                    <a:ext cx="30091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4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400" b="0" i="0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400" b="0" i="0" smtClean="0">
                                  <a:latin typeface="Cambria Math"/>
                                </a:rPr>
                                <m:t>6</m:t>
                              </m:r>
                            </m:sub>
                          </m:sSub>
                        </m:oMath>
                      </m:oMathPara>
                    </a14:m>
                    <a:endParaRPr lang="ru-RU" sz="2400" dirty="0"/>
                  </a:p>
                </p:txBody>
              </p:sp>
            </mc:Choice>
            <mc:Fallback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419872" y="1988840"/>
                    <a:ext cx="300911" cy="461665"/>
                  </a:xfrm>
                  <a:prstGeom prst="rect">
                    <a:avLst/>
                  </a:prstGeom>
                  <a:blipFill rotWithShape="1">
                    <a:blip r:embed="rId7" cstate="print"/>
                    <a:stretch>
                      <a:fillRect r="-46939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21" name="Прямая соединительная линия 20"/>
              <p:cNvCxnSpPr/>
              <p:nvPr/>
            </p:nvCxnSpPr>
            <p:spPr>
              <a:xfrm>
                <a:off x="4067944" y="1582317"/>
                <a:ext cx="0" cy="83326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735820" y="2468516"/>
                <a:ext cx="0" cy="1454133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2556329" y="2415585"/>
                <a:ext cx="0" cy="928344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>
                <a:off x="3073263" y="2429599"/>
                <a:ext cx="0" cy="765983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3707904" y="2410283"/>
                <a:ext cx="0" cy="433145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/>
              <p:cNvSpPr txBox="1"/>
              <p:nvPr/>
            </p:nvSpPr>
            <p:spPr>
              <a:xfrm>
                <a:off x="2601658" y="594562"/>
                <a:ext cx="12731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372200" y="2283565"/>
                <a:ext cx="1711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ru-RU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9" name="Полилиния 28"/>
            <p:cNvSpPr/>
            <p:nvPr/>
          </p:nvSpPr>
          <p:spPr>
            <a:xfrm>
              <a:off x="182880" y="809564"/>
              <a:ext cx="6113417" cy="3168970"/>
            </a:xfrm>
            <a:custGeom>
              <a:avLst/>
              <a:gdLst>
                <a:gd name="connsiteX0" fmla="*/ 0 w 6113417"/>
                <a:gd name="connsiteY0" fmla="*/ 2873454 h 3155968"/>
                <a:gd name="connsiteX1" fmla="*/ 130629 w 6113417"/>
                <a:gd name="connsiteY1" fmla="*/ 1841488 h 3155968"/>
                <a:gd name="connsiteX2" fmla="*/ 326571 w 6113417"/>
                <a:gd name="connsiteY2" fmla="*/ 3095522 h 3155968"/>
                <a:gd name="connsiteX3" fmla="*/ 705394 w 6113417"/>
                <a:gd name="connsiteY3" fmla="*/ 2154997 h 3155968"/>
                <a:gd name="connsiteX4" fmla="*/ 901337 w 6113417"/>
                <a:gd name="connsiteY4" fmla="*/ 2677511 h 3155968"/>
                <a:gd name="connsiteX5" fmla="*/ 1280160 w 6113417"/>
                <a:gd name="connsiteY5" fmla="*/ 718082 h 3155968"/>
                <a:gd name="connsiteX6" fmla="*/ 1946366 w 6113417"/>
                <a:gd name="connsiteY6" fmla="*/ 2533819 h 3155968"/>
                <a:gd name="connsiteX7" fmla="*/ 2586446 w 6113417"/>
                <a:gd name="connsiteY7" fmla="*/ 2128871 h 3155968"/>
                <a:gd name="connsiteX8" fmla="*/ 2899954 w 6113417"/>
                <a:gd name="connsiteY8" fmla="*/ 2716699 h 3155968"/>
                <a:gd name="connsiteX9" fmla="*/ 3122023 w 6113417"/>
                <a:gd name="connsiteY9" fmla="*/ 2207248 h 3155968"/>
                <a:gd name="connsiteX10" fmla="*/ 3435531 w 6113417"/>
                <a:gd name="connsiteY10" fmla="*/ 1789237 h 3155968"/>
                <a:gd name="connsiteX11" fmla="*/ 3749040 w 6113417"/>
                <a:gd name="connsiteY11" fmla="*/ 665831 h 3155968"/>
                <a:gd name="connsiteX12" fmla="*/ 4101737 w 6113417"/>
                <a:gd name="connsiteY12" fmla="*/ 1763111 h 3155968"/>
                <a:gd name="connsiteX13" fmla="*/ 4389120 w 6113417"/>
                <a:gd name="connsiteY13" fmla="*/ 2063557 h 3155968"/>
                <a:gd name="connsiteX14" fmla="*/ 4389120 w 6113417"/>
                <a:gd name="connsiteY14" fmla="*/ 2063557 h 3155968"/>
                <a:gd name="connsiteX15" fmla="*/ 4650377 w 6113417"/>
                <a:gd name="connsiteY15" fmla="*/ 2324814 h 3155968"/>
                <a:gd name="connsiteX16" fmla="*/ 4846320 w 6113417"/>
                <a:gd name="connsiteY16" fmla="*/ 3069397 h 3155968"/>
                <a:gd name="connsiteX17" fmla="*/ 5525589 w 6113417"/>
                <a:gd name="connsiteY17" fmla="*/ 78002 h 3155968"/>
                <a:gd name="connsiteX18" fmla="*/ 6008914 w 6113417"/>
                <a:gd name="connsiteY18" fmla="*/ 887899 h 3155968"/>
                <a:gd name="connsiteX19" fmla="*/ 6113417 w 6113417"/>
                <a:gd name="connsiteY19" fmla="*/ 1018528 h 3155968"/>
                <a:gd name="connsiteX20" fmla="*/ 6113417 w 6113417"/>
                <a:gd name="connsiteY20" fmla="*/ 1018528 h 3155968"/>
                <a:gd name="connsiteX0" fmla="*/ 0 w 6113417"/>
                <a:gd name="connsiteY0" fmla="*/ 2874162 h 3168970"/>
                <a:gd name="connsiteX1" fmla="*/ 130629 w 6113417"/>
                <a:gd name="connsiteY1" fmla="*/ 1842196 h 3168970"/>
                <a:gd name="connsiteX2" fmla="*/ 326571 w 6113417"/>
                <a:gd name="connsiteY2" fmla="*/ 3096230 h 3168970"/>
                <a:gd name="connsiteX3" fmla="*/ 705394 w 6113417"/>
                <a:gd name="connsiteY3" fmla="*/ 2155705 h 3168970"/>
                <a:gd name="connsiteX4" fmla="*/ 901337 w 6113417"/>
                <a:gd name="connsiteY4" fmla="*/ 2678219 h 3168970"/>
                <a:gd name="connsiteX5" fmla="*/ 1280160 w 6113417"/>
                <a:gd name="connsiteY5" fmla="*/ 718790 h 3168970"/>
                <a:gd name="connsiteX6" fmla="*/ 1946366 w 6113417"/>
                <a:gd name="connsiteY6" fmla="*/ 2534527 h 3168970"/>
                <a:gd name="connsiteX7" fmla="*/ 2586446 w 6113417"/>
                <a:gd name="connsiteY7" fmla="*/ 2129579 h 3168970"/>
                <a:gd name="connsiteX8" fmla="*/ 2899954 w 6113417"/>
                <a:gd name="connsiteY8" fmla="*/ 2717407 h 3168970"/>
                <a:gd name="connsiteX9" fmla="*/ 3122023 w 6113417"/>
                <a:gd name="connsiteY9" fmla="*/ 2207956 h 3168970"/>
                <a:gd name="connsiteX10" fmla="*/ 3435531 w 6113417"/>
                <a:gd name="connsiteY10" fmla="*/ 1789945 h 3168970"/>
                <a:gd name="connsiteX11" fmla="*/ 3749040 w 6113417"/>
                <a:gd name="connsiteY11" fmla="*/ 666539 h 3168970"/>
                <a:gd name="connsiteX12" fmla="*/ 4101737 w 6113417"/>
                <a:gd name="connsiteY12" fmla="*/ 1763819 h 3168970"/>
                <a:gd name="connsiteX13" fmla="*/ 4389120 w 6113417"/>
                <a:gd name="connsiteY13" fmla="*/ 2064265 h 3168970"/>
                <a:gd name="connsiteX14" fmla="*/ 4389120 w 6113417"/>
                <a:gd name="connsiteY14" fmla="*/ 2064265 h 3168970"/>
                <a:gd name="connsiteX15" fmla="*/ 4650377 w 6113417"/>
                <a:gd name="connsiteY15" fmla="*/ 2325522 h 3168970"/>
                <a:gd name="connsiteX16" fmla="*/ 4950823 w 6113417"/>
                <a:gd name="connsiteY16" fmla="*/ 3083167 h 3168970"/>
                <a:gd name="connsiteX17" fmla="*/ 5525589 w 6113417"/>
                <a:gd name="connsiteY17" fmla="*/ 78710 h 3168970"/>
                <a:gd name="connsiteX18" fmla="*/ 6008914 w 6113417"/>
                <a:gd name="connsiteY18" fmla="*/ 888607 h 3168970"/>
                <a:gd name="connsiteX19" fmla="*/ 6113417 w 6113417"/>
                <a:gd name="connsiteY19" fmla="*/ 1019236 h 3168970"/>
                <a:gd name="connsiteX20" fmla="*/ 6113417 w 6113417"/>
                <a:gd name="connsiteY20" fmla="*/ 1019236 h 3168970"/>
                <a:gd name="connsiteX0" fmla="*/ 0 w 6113417"/>
                <a:gd name="connsiteY0" fmla="*/ 2874162 h 3168970"/>
                <a:gd name="connsiteX1" fmla="*/ 130629 w 6113417"/>
                <a:gd name="connsiteY1" fmla="*/ 1842196 h 3168970"/>
                <a:gd name="connsiteX2" fmla="*/ 326571 w 6113417"/>
                <a:gd name="connsiteY2" fmla="*/ 3096230 h 3168970"/>
                <a:gd name="connsiteX3" fmla="*/ 705394 w 6113417"/>
                <a:gd name="connsiteY3" fmla="*/ 2155705 h 3168970"/>
                <a:gd name="connsiteX4" fmla="*/ 901337 w 6113417"/>
                <a:gd name="connsiteY4" fmla="*/ 2678219 h 3168970"/>
                <a:gd name="connsiteX5" fmla="*/ 1280160 w 6113417"/>
                <a:gd name="connsiteY5" fmla="*/ 718790 h 3168970"/>
                <a:gd name="connsiteX6" fmla="*/ 1946366 w 6113417"/>
                <a:gd name="connsiteY6" fmla="*/ 2534527 h 3168970"/>
                <a:gd name="connsiteX7" fmla="*/ 2586446 w 6113417"/>
                <a:gd name="connsiteY7" fmla="*/ 2129579 h 3168970"/>
                <a:gd name="connsiteX8" fmla="*/ 2899954 w 6113417"/>
                <a:gd name="connsiteY8" fmla="*/ 2717407 h 3168970"/>
                <a:gd name="connsiteX9" fmla="*/ 3122023 w 6113417"/>
                <a:gd name="connsiteY9" fmla="*/ 2207956 h 3168970"/>
                <a:gd name="connsiteX10" fmla="*/ 3435531 w 6113417"/>
                <a:gd name="connsiteY10" fmla="*/ 1789945 h 3168970"/>
                <a:gd name="connsiteX11" fmla="*/ 3749040 w 6113417"/>
                <a:gd name="connsiteY11" fmla="*/ 666539 h 3168970"/>
                <a:gd name="connsiteX12" fmla="*/ 4101737 w 6113417"/>
                <a:gd name="connsiteY12" fmla="*/ 1763819 h 3168970"/>
                <a:gd name="connsiteX13" fmla="*/ 4389120 w 6113417"/>
                <a:gd name="connsiteY13" fmla="*/ 2064265 h 3168970"/>
                <a:gd name="connsiteX14" fmla="*/ 4389120 w 6113417"/>
                <a:gd name="connsiteY14" fmla="*/ 2064265 h 3168970"/>
                <a:gd name="connsiteX15" fmla="*/ 4650377 w 6113417"/>
                <a:gd name="connsiteY15" fmla="*/ 2325522 h 3168970"/>
                <a:gd name="connsiteX16" fmla="*/ 5042263 w 6113417"/>
                <a:gd name="connsiteY16" fmla="*/ 3083167 h 3168970"/>
                <a:gd name="connsiteX17" fmla="*/ 5525589 w 6113417"/>
                <a:gd name="connsiteY17" fmla="*/ 78710 h 3168970"/>
                <a:gd name="connsiteX18" fmla="*/ 6008914 w 6113417"/>
                <a:gd name="connsiteY18" fmla="*/ 888607 h 3168970"/>
                <a:gd name="connsiteX19" fmla="*/ 6113417 w 6113417"/>
                <a:gd name="connsiteY19" fmla="*/ 1019236 h 3168970"/>
                <a:gd name="connsiteX20" fmla="*/ 6113417 w 6113417"/>
                <a:gd name="connsiteY20" fmla="*/ 1019236 h 3168970"/>
                <a:gd name="connsiteX0" fmla="*/ 0 w 6113417"/>
                <a:gd name="connsiteY0" fmla="*/ 2874162 h 3168970"/>
                <a:gd name="connsiteX1" fmla="*/ 130629 w 6113417"/>
                <a:gd name="connsiteY1" fmla="*/ 1842196 h 3168970"/>
                <a:gd name="connsiteX2" fmla="*/ 365759 w 6113417"/>
                <a:gd name="connsiteY2" fmla="*/ 3096230 h 3168970"/>
                <a:gd name="connsiteX3" fmla="*/ 705394 w 6113417"/>
                <a:gd name="connsiteY3" fmla="*/ 2155705 h 3168970"/>
                <a:gd name="connsiteX4" fmla="*/ 901337 w 6113417"/>
                <a:gd name="connsiteY4" fmla="*/ 2678219 h 3168970"/>
                <a:gd name="connsiteX5" fmla="*/ 1280160 w 6113417"/>
                <a:gd name="connsiteY5" fmla="*/ 718790 h 3168970"/>
                <a:gd name="connsiteX6" fmla="*/ 1946366 w 6113417"/>
                <a:gd name="connsiteY6" fmla="*/ 2534527 h 3168970"/>
                <a:gd name="connsiteX7" fmla="*/ 2586446 w 6113417"/>
                <a:gd name="connsiteY7" fmla="*/ 2129579 h 3168970"/>
                <a:gd name="connsiteX8" fmla="*/ 2899954 w 6113417"/>
                <a:gd name="connsiteY8" fmla="*/ 2717407 h 3168970"/>
                <a:gd name="connsiteX9" fmla="*/ 3122023 w 6113417"/>
                <a:gd name="connsiteY9" fmla="*/ 2207956 h 3168970"/>
                <a:gd name="connsiteX10" fmla="*/ 3435531 w 6113417"/>
                <a:gd name="connsiteY10" fmla="*/ 1789945 h 3168970"/>
                <a:gd name="connsiteX11" fmla="*/ 3749040 w 6113417"/>
                <a:gd name="connsiteY11" fmla="*/ 666539 h 3168970"/>
                <a:gd name="connsiteX12" fmla="*/ 4101737 w 6113417"/>
                <a:gd name="connsiteY12" fmla="*/ 1763819 h 3168970"/>
                <a:gd name="connsiteX13" fmla="*/ 4389120 w 6113417"/>
                <a:gd name="connsiteY13" fmla="*/ 2064265 h 3168970"/>
                <a:gd name="connsiteX14" fmla="*/ 4389120 w 6113417"/>
                <a:gd name="connsiteY14" fmla="*/ 2064265 h 3168970"/>
                <a:gd name="connsiteX15" fmla="*/ 4650377 w 6113417"/>
                <a:gd name="connsiteY15" fmla="*/ 2325522 h 3168970"/>
                <a:gd name="connsiteX16" fmla="*/ 5042263 w 6113417"/>
                <a:gd name="connsiteY16" fmla="*/ 3083167 h 3168970"/>
                <a:gd name="connsiteX17" fmla="*/ 5525589 w 6113417"/>
                <a:gd name="connsiteY17" fmla="*/ 78710 h 3168970"/>
                <a:gd name="connsiteX18" fmla="*/ 6008914 w 6113417"/>
                <a:gd name="connsiteY18" fmla="*/ 888607 h 3168970"/>
                <a:gd name="connsiteX19" fmla="*/ 6113417 w 6113417"/>
                <a:gd name="connsiteY19" fmla="*/ 1019236 h 3168970"/>
                <a:gd name="connsiteX20" fmla="*/ 6113417 w 6113417"/>
                <a:gd name="connsiteY20" fmla="*/ 1019236 h 3168970"/>
                <a:gd name="connsiteX0" fmla="*/ 0 w 6113417"/>
                <a:gd name="connsiteY0" fmla="*/ 2874162 h 3168970"/>
                <a:gd name="connsiteX1" fmla="*/ 130629 w 6113417"/>
                <a:gd name="connsiteY1" fmla="*/ 1842196 h 3168970"/>
                <a:gd name="connsiteX2" fmla="*/ 365759 w 6113417"/>
                <a:gd name="connsiteY2" fmla="*/ 3096230 h 3168970"/>
                <a:gd name="connsiteX3" fmla="*/ 653142 w 6113417"/>
                <a:gd name="connsiteY3" fmla="*/ 2142642 h 3168970"/>
                <a:gd name="connsiteX4" fmla="*/ 901337 w 6113417"/>
                <a:gd name="connsiteY4" fmla="*/ 2678219 h 3168970"/>
                <a:gd name="connsiteX5" fmla="*/ 1280160 w 6113417"/>
                <a:gd name="connsiteY5" fmla="*/ 718790 h 3168970"/>
                <a:gd name="connsiteX6" fmla="*/ 1946366 w 6113417"/>
                <a:gd name="connsiteY6" fmla="*/ 2534527 h 3168970"/>
                <a:gd name="connsiteX7" fmla="*/ 2586446 w 6113417"/>
                <a:gd name="connsiteY7" fmla="*/ 2129579 h 3168970"/>
                <a:gd name="connsiteX8" fmla="*/ 2899954 w 6113417"/>
                <a:gd name="connsiteY8" fmla="*/ 2717407 h 3168970"/>
                <a:gd name="connsiteX9" fmla="*/ 3122023 w 6113417"/>
                <a:gd name="connsiteY9" fmla="*/ 2207956 h 3168970"/>
                <a:gd name="connsiteX10" fmla="*/ 3435531 w 6113417"/>
                <a:gd name="connsiteY10" fmla="*/ 1789945 h 3168970"/>
                <a:gd name="connsiteX11" fmla="*/ 3749040 w 6113417"/>
                <a:gd name="connsiteY11" fmla="*/ 666539 h 3168970"/>
                <a:gd name="connsiteX12" fmla="*/ 4101737 w 6113417"/>
                <a:gd name="connsiteY12" fmla="*/ 1763819 h 3168970"/>
                <a:gd name="connsiteX13" fmla="*/ 4389120 w 6113417"/>
                <a:gd name="connsiteY13" fmla="*/ 2064265 h 3168970"/>
                <a:gd name="connsiteX14" fmla="*/ 4389120 w 6113417"/>
                <a:gd name="connsiteY14" fmla="*/ 2064265 h 3168970"/>
                <a:gd name="connsiteX15" fmla="*/ 4650377 w 6113417"/>
                <a:gd name="connsiteY15" fmla="*/ 2325522 h 3168970"/>
                <a:gd name="connsiteX16" fmla="*/ 5042263 w 6113417"/>
                <a:gd name="connsiteY16" fmla="*/ 3083167 h 3168970"/>
                <a:gd name="connsiteX17" fmla="*/ 5525589 w 6113417"/>
                <a:gd name="connsiteY17" fmla="*/ 78710 h 3168970"/>
                <a:gd name="connsiteX18" fmla="*/ 6008914 w 6113417"/>
                <a:gd name="connsiteY18" fmla="*/ 888607 h 3168970"/>
                <a:gd name="connsiteX19" fmla="*/ 6113417 w 6113417"/>
                <a:gd name="connsiteY19" fmla="*/ 1019236 h 3168970"/>
                <a:gd name="connsiteX20" fmla="*/ 6113417 w 6113417"/>
                <a:gd name="connsiteY20" fmla="*/ 1019236 h 3168970"/>
                <a:gd name="connsiteX0" fmla="*/ 0 w 6113417"/>
                <a:gd name="connsiteY0" fmla="*/ 2874162 h 3168970"/>
                <a:gd name="connsiteX1" fmla="*/ 130629 w 6113417"/>
                <a:gd name="connsiteY1" fmla="*/ 1842196 h 3168970"/>
                <a:gd name="connsiteX2" fmla="*/ 365759 w 6113417"/>
                <a:gd name="connsiteY2" fmla="*/ 3096230 h 3168970"/>
                <a:gd name="connsiteX3" fmla="*/ 653142 w 6113417"/>
                <a:gd name="connsiteY3" fmla="*/ 2142642 h 3168970"/>
                <a:gd name="connsiteX4" fmla="*/ 901337 w 6113417"/>
                <a:gd name="connsiteY4" fmla="*/ 2678219 h 3168970"/>
                <a:gd name="connsiteX5" fmla="*/ 1280160 w 6113417"/>
                <a:gd name="connsiteY5" fmla="*/ 718790 h 3168970"/>
                <a:gd name="connsiteX6" fmla="*/ 1946366 w 6113417"/>
                <a:gd name="connsiteY6" fmla="*/ 2534527 h 3168970"/>
                <a:gd name="connsiteX7" fmla="*/ 2495006 w 6113417"/>
                <a:gd name="connsiteY7" fmla="*/ 1907510 h 3168970"/>
                <a:gd name="connsiteX8" fmla="*/ 2899954 w 6113417"/>
                <a:gd name="connsiteY8" fmla="*/ 2717407 h 3168970"/>
                <a:gd name="connsiteX9" fmla="*/ 3122023 w 6113417"/>
                <a:gd name="connsiteY9" fmla="*/ 2207956 h 3168970"/>
                <a:gd name="connsiteX10" fmla="*/ 3435531 w 6113417"/>
                <a:gd name="connsiteY10" fmla="*/ 1789945 h 3168970"/>
                <a:gd name="connsiteX11" fmla="*/ 3749040 w 6113417"/>
                <a:gd name="connsiteY11" fmla="*/ 666539 h 3168970"/>
                <a:gd name="connsiteX12" fmla="*/ 4101737 w 6113417"/>
                <a:gd name="connsiteY12" fmla="*/ 1763819 h 3168970"/>
                <a:gd name="connsiteX13" fmla="*/ 4389120 w 6113417"/>
                <a:gd name="connsiteY13" fmla="*/ 2064265 h 3168970"/>
                <a:gd name="connsiteX14" fmla="*/ 4389120 w 6113417"/>
                <a:gd name="connsiteY14" fmla="*/ 2064265 h 3168970"/>
                <a:gd name="connsiteX15" fmla="*/ 4650377 w 6113417"/>
                <a:gd name="connsiteY15" fmla="*/ 2325522 h 3168970"/>
                <a:gd name="connsiteX16" fmla="*/ 5042263 w 6113417"/>
                <a:gd name="connsiteY16" fmla="*/ 3083167 h 3168970"/>
                <a:gd name="connsiteX17" fmla="*/ 5525589 w 6113417"/>
                <a:gd name="connsiteY17" fmla="*/ 78710 h 3168970"/>
                <a:gd name="connsiteX18" fmla="*/ 6008914 w 6113417"/>
                <a:gd name="connsiteY18" fmla="*/ 888607 h 3168970"/>
                <a:gd name="connsiteX19" fmla="*/ 6113417 w 6113417"/>
                <a:gd name="connsiteY19" fmla="*/ 1019236 h 3168970"/>
                <a:gd name="connsiteX20" fmla="*/ 6113417 w 6113417"/>
                <a:gd name="connsiteY20" fmla="*/ 1019236 h 3168970"/>
                <a:gd name="connsiteX0" fmla="*/ 0 w 6113417"/>
                <a:gd name="connsiteY0" fmla="*/ 2874162 h 3168970"/>
                <a:gd name="connsiteX1" fmla="*/ 130629 w 6113417"/>
                <a:gd name="connsiteY1" fmla="*/ 1842196 h 3168970"/>
                <a:gd name="connsiteX2" fmla="*/ 365759 w 6113417"/>
                <a:gd name="connsiteY2" fmla="*/ 3096230 h 3168970"/>
                <a:gd name="connsiteX3" fmla="*/ 653142 w 6113417"/>
                <a:gd name="connsiteY3" fmla="*/ 2142642 h 3168970"/>
                <a:gd name="connsiteX4" fmla="*/ 901337 w 6113417"/>
                <a:gd name="connsiteY4" fmla="*/ 2678219 h 3168970"/>
                <a:gd name="connsiteX5" fmla="*/ 1280160 w 6113417"/>
                <a:gd name="connsiteY5" fmla="*/ 718790 h 3168970"/>
                <a:gd name="connsiteX6" fmla="*/ 1946366 w 6113417"/>
                <a:gd name="connsiteY6" fmla="*/ 2534527 h 3168970"/>
                <a:gd name="connsiteX7" fmla="*/ 2586446 w 6113417"/>
                <a:gd name="connsiteY7" fmla="*/ 1920573 h 3168970"/>
                <a:gd name="connsiteX8" fmla="*/ 2899954 w 6113417"/>
                <a:gd name="connsiteY8" fmla="*/ 2717407 h 3168970"/>
                <a:gd name="connsiteX9" fmla="*/ 3122023 w 6113417"/>
                <a:gd name="connsiteY9" fmla="*/ 2207956 h 3168970"/>
                <a:gd name="connsiteX10" fmla="*/ 3435531 w 6113417"/>
                <a:gd name="connsiteY10" fmla="*/ 1789945 h 3168970"/>
                <a:gd name="connsiteX11" fmla="*/ 3749040 w 6113417"/>
                <a:gd name="connsiteY11" fmla="*/ 666539 h 3168970"/>
                <a:gd name="connsiteX12" fmla="*/ 4101737 w 6113417"/>
                <a:gd name="connsiteY12" fmla="*/ 1763819 h 3168970"/>
                <a:gd name="connsiteX13" fmla="*/ 4389120 w 6113417"/>
                <a:gd name="connsiteY13" fmla="*/ 2064265 h 3168970"/>
                <a:gd name="connsiteX14" fmla="*/ 4389120 w 6113417"/>
                <a:gd name="connsiteY14" fmla="*/ 2064265 h 3168970"/>
                <a:gd name="connsiteX15" fmla="*/ 4650377 w 6113417"/>
                <a:gd name="connsiteY15" fmla="*/ 2325522 h 3168970"/>
                <a:gd name="connsiteX16" fmla="*/ 5042263 w 6113417"/>
                <a:gd name="connsiteY16" fmla="*/ 3083167 h 3168970"/>
                <a:gd name="connsiteX17" fmla="*/ 5525589 w 6113417"/>
                <a:gd name="connsiteY17" fmla="*/ 78710 h 3168970"/>
                <a:gd name="connsiteX18" fmla="*/ 6008914 w 6113417"/>
                <a:gd name="connsiteY18" fmla="*/ 888607 h 3168970"/>
                <a:gd name="connsiteX19" fmla="*/ 6113417 w 6113417"/>
                <a:gd name="connsiteY19" fmla="*/ 1019236 h 3168970"/>
                <a:gd name="connsiteX20" fmla="*/ 6113417 w 6113417"/>
                <a:gd name="connsiteY20" fmla="*/ 1019236 h 316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13417" h="3168970">
                  <a:moveTo>
                    <a:pt x="0" y="2874162"/>
                  </a:moveTo>
                  <a:cubicBezTo>
                    <a:pt x="38100" y="2339673"/>
                    <a:pt x="69669" y="1805185"/>
                    <a:pt x="130629" y="1842196"/>
                  </a:cubicBezTo>
                  <a:cubicBezTo>
                    <a:pt x="191589" y="1879207"/>
                    <a:pt x="278674" y="3046156"/>
                    <a:pt x="365759" y="3096230"/>
                  </a:cubicBezTo>
                  <a:cubicBezTo>
                    <a:pt x="452845" y="3146304"/>
                    <a:pt x="563879" y="2212311"/>
                    <a:pt x="653142" y="2142642"/>
                  </a:cubicBezTo>
                  <a:cubicBezTo>
                    <a:pt x="742405" y="2072974"/>
                    <a:pt x="796834" y="2915528"/>
                    <a:pt x="901337" y="2678219"/>
                  </a:cubicBezTo>
                  <a:cubicBezTo>
                    <a:pt x="1005840" y="2440910"/>
                    <a:pt x="1105989" y="742739"/>
                    <a:pt x="1280160" y="718790"/>
                  </a:cubicBezTo>
                  <a:cubicBezTo>
                    <a:pt x="1454331" y="694841"/>
                    <a:pt x="1728652" y="2334230"/>
                    <a:pt x="1946366" y="2534527"/>
                  </a:cubicBezTo>
                  <a:cubicBezTo>
                    <a:pt x="2164080" y="2734824"/>
                    <a:pt x="2427515" y="1890093"/>
                    <a:pt x="2586446" y="1920573"/>
                  </a:cubicBezTo>
                  <a:cubicBezTo>
                    <a:pt x="2745377" y="1951053"/>
                    <a:pt x="2810691" y="2669510"/>
                    <a:pt x="2899954" y="2717407"/>
                  </a:cubicBezTo>
                  <a:cubicBezTo>
                    <a:pt x="2989217" y="2765304"/>
                    <a:pt x="3032760" y="2362533"/>
                    <a:pt x="3122023" y="2207956"/>
                  </a:cubicBezTo>
                  <a:cubicBezTo>
                    <a:pt x="3211286" y="2053379"/>
                    <a:pt x="3331028" y="2046848"/>
                    <a:pt x="3435531" y="1789945"/>
                  </a:cubicBezTo>
                  <a:cubicBezTo>
                    <a:pt x="3540034" y="1533042"/>
                    <a:pt x="3638006" y="670893"/>
                    <a:pt x="3749040" y="666539"/>
                  </a:cubicBezTo>
                  <a:cubicBezTo>
                    <a:pt x="3860074" y="662185"/>
                    <a:pt x="3995057" y="1530865"/>
                    <a:pt x="4101737" y="1763819"/>
                  </a:cubicBezTo>
                  <a:cubicBezTo>
                    <a:pt x="4208417" y="1996773"/>
                    <a:pt x="4389120" y="2064265"/>
                    <a:pt x="4389120" y="2064265"/>
                  </a:cubicBezTo>
                  <a:lnTo>
                    <a:pt x="4389120" y="2064265"/>
                  </a:lnTo>
                  <a:cubicBezTo>
                    <a:pt x="4432663" y="2107808"/>
                    <a:pt x="4541520" y="2155705"/>
                    <a:pt x="4650377" y="2325522"/>
                  </a:cubicBezTo>
                  <a:cubicBezTo>
                    <a:pt x="4759234" y="2495339"/>
                    <a:pt x="4896394" y="3457636"/>
                    <a:pt x="5042263" y="3083167"/>
                  </a:cubicBezTo>
                  <a:cubicBezTo>
                    <a:pt x="5188132" y="2708698"/>
                    <a:pt x="5364481" y="444470"/>
                    <a:pt x="5525589" y="78710"/>
                  </a:cubicBezTo>
                  <a:cubicBezTo>
                    <a:pt x="5686697" y="-287050"/>
                    <a:pt x="5910943" y="731853"/>
                    <a:pt x="6008914" y="888607"/>
                  </a:cubicBezTo>
                  <a:cubicBezTo>
                    <a:pt x="6106885" y="1045361"/>
                    <a:pt x="6113417" y="1019236"/>
                    <a:pt x="6113417" y="1019236"/>
                  </a:cubicBezTo>
                  <a:lnTo>
                    <a:pt x="6113417" y="1019236"/>
                  </a:lnTo>
                </a:path>
              </a:pathLst>
            </a:cu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4415105" y="1821900"/>
                  <a:ext cx="3009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0" i="1" smtClean="0">
                                <a:latin typeface="Cambria Math"/>
                              </a:rPr>
                              <m:t>х</m:t>
                            </m:r>
                          </m:e>
                          <m:sub>
                            <m:r>
                              <a:rPr lang="ru-RU" sz="2400" b="0" i="1" smtClean="0">
                                <a:latin typeface="Cambria Math"/>
                              </a:rPr>
                              <m:t>8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5105" y="1821900"/>
                  <a:ext cx="300911" cy="461665"/>
                </a:xfrm>
                <a:prstGeom prst="rect">
                  <a:avLst/>
                </a:prstGeom>
                <a:blipFill rotWithShape="1">
                  <a:blip r:embed="rId8" cstate="print"/>
                  <a:stretch>
                    <a:fillRect r="-46939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3747093" y="2132856"/>
                  <a:ext cx="3009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0" i="1" smtClean="0">
                                <a:latin typeface="Cambria Math"/>
                              </a:rPr>
                              <m:t>х</m:t>
                            </m:r>
                          </m:e>
                          <m:sub>
                            <m:r>
                              <a:rPr lang="ru-RU" sz="2400" b="0" i="1" smtClean="0">
                                <a:latin typeface="Cambria Math"/>
                              </a:rPr>
                              <m:t>7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47093" y="2132856"/>
                  <a:ext cx="300911" cy="461665"/>
                </a:xfrm>
                <a:prstGeom prst="rect">
                  <a:avLst/>
                </a:prstGeom>
                <a:blipFill rotWithShape="1">
                  <a:blip r:embed="rId9" cstate="print"/>
                  <a:stretch>
                    <a:fillRect r="-48980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33" name="TextBox 32"/>
                <p:cNvSpPr txBox="1"/>
                <p:nvPr/>
              </p:nvSpPr>
              <p:spPr>
                <a:xfrm>
                  <a:off x="4994362" y="1824965"/>
                  <a:ext cx="3009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0" i="1" smtClean="0">
                                <a:latin typeface="Cambria Math"/>
                              </a:rPr>
                              <m:t>х</m:t>
                            </m:r>
                          </m:e>
                          <m:sub>
                            <m:r>
                              <a:rPr lang="ru-RU" sz="2400" b="0" i="1" smtClean="0">
                                <a:latin typeface="Cambria Math"/>
                              </a:rPr>
                              <m:t>9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3" name="TextBox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94362" y="1824965"/>
                  <a:ext cx="300911" cy="461665"/>
                </a:xfrm>
                <a:prstGeom prst="rect">
                  <a:avLst/>
                </a:prstGeom>
                <a:blipFill rotWithShape="1">
                  <a:blip r:embed="rId10" cstate="print"/>
                  <a:stretch>
                    <a:fillRect r="-44898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5740785" y="2132856"/>
                  <a:ext cx="300911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2400" b="0" i="1" smtClean="0">
                                <a:latin typeface="Cambria Math"/>
                              </a:rPr>
                              <m:t>х</m:t>
                            </m:r>
                          </m:e>
                          <m:sub>
                            <m:r>
                              <a:rPr lang="ru-RU" sz="2400" b="0" i="1" smtClean="0">
                                <a:latin typeface="Cambria Math"/>
                              </a:rPr>
                              <m:t>10</m:t>
                            </m:r>
                          </m:sub>
                        </m:sSub>
                      </m:oMath>
                    </m:oMathPara>
                  </a14:m>
                  <a:endPara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40785" y="2132856"/>
                  <a:ext cx="300911" cy="461665"/>
                </a:xfrm>
                <a:prstGeom prst="rect">
                  <a:avLst/>
                </a:prstGeom>
                <a:blipFill rotWithShape="1">
                  <a:blip r:embed="rId11" cstate="print"/>
                  <a:stretch>
                    <a:fillRect r="-89796" b="-1316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TextBox 35"/>
            <p:cNvSpPr txBox="1"/>
            <p:nvPr/>
          </p:nvSpPr>
          <p:spPr>
            <a:xfrm>
              <a:off x="2195736" y="2916233"/>
              <a:ext cx="37291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•</a:t>
              </a:r>
              <a:endParaRPr lang="ru-RU" sz="3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567049" y="535617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•</a:t>
              </a:r>
              <a:endParaRPr lang="ru-RU" sz="3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932040" y="3679534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•</a:t>
              </a:r>
              <a:endParaRPr lang="ru-RU" sz="3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355976" y="2591030"/>
              <a:ext cx="10081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•</a:t>
              </a:r>
              <a:endParaRPr lang="ru-RU" sz="3200" dirty="0"/>
            </a:p>
          </p:txBody>
        </p:sp>
        <p:cxnSp>
          <p:nvCxnSpPr>
            <p:cNvPr id="40" name="Прямая соединительная линия 39"/>
            <p:cNvCxnSpPr/>
            <p:nvPr/>
          </p:nvCxnSpPr>
          <p:spPr>
            <a:xfrm flipH="1">
              <a:off x="906031" y="2276872"/>
              <a:ext cx="1" cy="842495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1458736" y="1528328"/>
              <a:ext cx="0" cy="75830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>
              <a:stCxn id="31" idx="2"/>
            </p:cNvCxnSpPr>
            <p:nvPr/>
          </p:nvCxnSpPr>
          <p:spPr>
            <a:xfrm flipH="1">
              <a:off x="4552118" y="2283565"/>
              <a:ext cx="13443" cy="58334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>
              <a:stCxn id="33" idx="2"/>
            </p:cNvCxnSpPr>
            <p:nvPr/>
          </p:nvCxnSpPr>
          <p:spPr>
            <a:xfrm flipH="1">
              <a:off x="5144817" y="2286630"/>
              <a:ext cx="1" cy="164034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5797012" y="832497"/>
              <a:ext cx="0" cy="145413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2464012" y="2152612"/>
              <a:ext cx="1796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7" name="TextBox 56"/>
              <p:cNvSpPr txBox="1"/>
              <p:nvPr/>
            </p:nvSpPr>
            <p:spPr>
              <a:xfrm>
                <a:off x="6228184" y="421650"/>
                <a:ext cx="2790381" cy="3799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изображены график функции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𝑦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десять точек на оси абсцисс:</a:t>
                </a:r>
                <a:r>
                  <a:rPr lang="ru-RU" sz="2400" dirty="0"/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latin typeface="Cambria Math"/>
                      </a:rPr>
                      <m:t>…,</m:t>
                    </m:r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10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скольких из этих точек производная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p>
                        <m: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функции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положительна.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421650"/>
                <a:ext cx="2790381" cy="3799438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 l="-3063" t="-1284" r="-5908" b="-24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Прямая соединительная линия 58"/>
          <p:cNvCxnSpPr/>
          <p:nvPr/>
        </p:nvCxnSpPr>
        <p:spPr>
          <a:xfrm>
            <a:off x="463463" y="2221490"/>
            <a:ext cx="0" cy="1575775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2275695" y="2218116"/>
            <a:ext cx="0" cy="928344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3419872" y="2223417"/>
            <a:ext cx="0" cy="433145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809826" y="5589240"/>
            <a:ext cx="4578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3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>
                <a:off x="4114193" y="807095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193" y="807095"/>
                <a:ext cx="1609935" cy="461665"/>
              </a:xfrm>
              <a:prstGeom prst="rect">
                <a:avLst/>
              </a:prstGeom>
              <a:blipFill rotWithShape="1">
                <a:blip r:embed="rId13" cstate="print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42128345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3568" y="1844824"/>
            <a:ext cx="7128792" cy="1872208"/>
          </a:xfrm>
          <a:prstGeom prst="rect">
            <a:avLst/>
          </a:prstGeom>
        </p:spPr>
        <p:txBody>
          <a:bodyPr vert="horz" anchor="b">
            <a:normAutofit fontScale="47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marL="182880" algn="ctr"/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0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Физический смысл</a:t>
            </a:r>
          </a:p>
          <a:p>
            <a:pPr marL="182880" algn="ctr"/>
            <a:r>
              <a:rPr lang="ru-RU" sz="12000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 производной</a:t>
            </a:r>
            <a:endParaRPr lang="ru-RU" sz="12000" i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ea typeface="+mn-ea"/>
              <a:cs typeface="+mn-cs"/>
            </a:endParaRPr>
          </a:p>
        </p:txBody>
      </p:sp>
      <p:pic>
        <p:nvPicPr>
          <p:cNvPr id="3" name="Picture 2" descr="http://amma.org.ua/static/img/0000/0001/2797/12797710.dpxftu4ri8.W6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105431"/>
            <a:ext cx="2699792" cy="2752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95671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№16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5607270" y="476672"/>
                <a:ext cx="3429226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𝑦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среди точек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ru-RU" sz="24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те точки, в которых производная функции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отрицательна. В ответ запишите количество найденных точек.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7270" y="476672"/>
                <a:ext cx="3429226" cy="3785652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356" t="-1288" r="-4804" b="-27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3809826" y="5589240"/>
            <a:ext cx="4578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4.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grpSp>
        <p:nvGrpSpPr>
          <p:cNvPr id="2" name="Группа 9"/>
          <p:cNvGrpSpPr/>
          <p:nvPr/>
        </p:nvGrpSpPr>
        <p:grpSpPr>
          <a:xfrm>
            <a:off x="144379" y="447055"/>
            <a:ext cx="5365899" cy="2894704"/>
            <a:chOff x="144379" y="447055"/>
            <a:chExt cx="5365899" cy="2894704"/>
          </a:xfrm>
        </p:grpSpPr>
        <p:sp>
          <p:nvSpPr>
            <p:cNvPr id="28" name="TextBox 27"/>
            <p:cNvSpPr txBox="1"/>
            <p:nvPr/>
          </p:nvSpPr>
          <p:spPr>
            <a:xfrm>
              <a:off x="2195736" y="447055"/>
              <a:ext cx="1273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3" name="Группа 8"/>
            <p:cNvGrpSpPr/>
            <p:nvPr/>
          </p:nvGrpSpPr>
          <p:grpSpPr>
            <a:xfrm>
              <a:off x="144379" y="634047"/>
              <a:ext cx="5365899" cy="2707712"/>
              <a:chOff x="144379" y="634047"/>
              <a:chExt cx="5365899" cy="2707712"/>
            </a:xfrm>
          </p:grpSpPr>
          <p:cxnSp>
            <p:nvCxnSpPr>
              <p:cNvPr id="5" name="Прямая со стрелкой 4"/>
              <p:cNvCxnSpPr/>
              <p:nvPr/>
            </p:nvCxnSpPr>
            <p:spPr>
              <a:xfrm flipV="1">
                <a:off x="2483768" y="646529"/>
                <a:ext cx="0" cy="269523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Прямая со стрелкой 5"/>
              <p:cNvCxnSpPr/>
              <p:nvPr/>
            </p:nvCxnSpPr>
            <p:spPr>
              <a:xfrm>
                <a:off x="281127" y="2367461"/>
                <a:ext cx="5229151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2195736" y="2276872"/>
                <a:ext cx="28803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144379" y="634047"/>
                <a:ext cx="5141141" cy="2431138"/>
              </a:xfrm>
              <a:custGeom>
                <a:avLst/>
                <a:gdLst>
                  <a:gd name="connsiteX0" fmla="*/ 0 w 5141141"/>
                  <a:gd name="connsiteY0" fmla="*/ 593174 h 2428968"/>
                  <a:gd name="connsiteX1" fmla="*/ 108284 w 5141141"/>
                  <a:gd name="connsiteY1" fmla="*/ 833806 h 2428968"/>
                  <a:gd name="connsiteX2" fmla="*/ 409074 w 5141141"/>
                  <a:gd name="connsiteY2" fmla="*/ 39721 h 2428968"/>
                  <a:gd name="connsiteX3" fmla="*/ 794084 w 5141141"/>
                  <a:gd name="connsiteY3" fmla="*/ 2289627 h 2428968"/>
                  <a:gd name="connsiteX4" fmla="*/ 1106905 w 5141141"/>
                  <a:gd name="connsiteY4" fmla="*/ 2157279 h 2428968"/>
                  <a:gd name="connsiteX5" fmla="*/ 1263316 w 5141141"/>
                  <a:gd name="connsiteY5" fmla="*/ 1904616 h 2428968"/>
                  <a:gd name="connsiteX6" fmla="*/ 1660358 w 5141141"/>
                  <a:gd name="connsiteY6" fmla="*/ 2265564 h 2428968"/>
                  <a:gd name="connsiteX7" fmla="*/ 1973179 w 5141141"/>
                  <a:gd name="connsiteY7" fmla="*/ 2000869 h 2428968"/>
                  <a:gd name="connsiteX8" fmla="*/ 2249905 w 5141141"/>
                  <a:gd name="connsiteY8" fmla="*/ 629269 h 2428968"/>
                  <a:gd name="connsiteX9" fmla="*/ 2478505 w 5141141"/>
                  <a:gd name="connsiteY9" fmla="*/ 268321 h 2428968"/>
                  <a:gd name="connsiteX10" fmla="*/ 2767263 w 5141141"/>
                  <a:gd name="connsiteY10" fmla="*/ 689427 h 2428968"/>
                  <a:gd name="connsiteX11" fmla="*/ 2935705 w 5141141"/>
                  <a:gd name="connsiteY11" fmla="*/ 1062406 h 2428968"/>
                  <a:gd name="connsiteX12" fmla="*/ 3212432 w 5141141"/>
                  <a:gd name="connsiteY12" fmla="*/ 749585 h 2428968"/>
                  <a:gd name="connsiteX13" fmla="*/ 3380874 w 5141141"/>
                  <a:gd name="connsiteY13" fmla="*/ 978185 h 2428968"/>
                  <a:gd name="connsiteX14" fmla="*/ 3597442 w 5141141"/>
                  <a:gd name="connsiteY14" fmla="*/ 1351164 h 2428968"/>
                  <a:gd name="connsiteX15" fmla="*/ 3934326 w 5141141"/>
                  <a:gd name="connsiteY15" fmla="*/ 785679 h 2428968"/>
                  <a:gd name="connsiteX16" fmla="*/ 4283242 w 5141141"/>
                  <a:gd name="connsiteY16" fmla="*/ 1110532 h 2428968"/>
                  <a:gd name="connsiteX17" fmla="*/ 4511842 w 5141141"/>
                  <a:gd name="connsiteY17" fmla="*/ 1206785 h 2428968"/>
                  <a:gd name="connsiteX18" fmla="*/ 5089358 w 5141141"/>
                  <a:gd name="connsiteY18" fmla="*/ 2277595 h 2428968"/>
                  <a:gd name="connsiteX19" fmla="*/ 5077326 w 5141141"/>
                  <a:gd name="connsiteY19" fmla="*/ 2277595 h 2428968"/>
                  <a:gd name="connsiteX0" fmla="*/ 0 w 5141141"/>
                  <a:gd name="connsiteY0" fmla="*/ 593174 h 2431138"/>
                  <a:gd name="connsiteX1" fmla="*/ 108284 w 5141141"/>
                  <a:gd name="connsiteY1" fmla="*/ 833806 h 2431138"/>
                  <a:gd name="connsiteX2" fmla="*/ 409074 w 5141141"/>
                  <a:gd name="connsiteY2" fmla="*/ 39721 h 2431138"/>
                  <a:gd name="connsiteX3" fmla="*/ 794084 w 5141141"/>
                  <a:gd name="connsiteY3" fmla="*/ 2289627 h 2431138"/>
                  <a:gd name="connsiteX4" fmla="*/ 1106905 w 5141141"/>
                  <a:gd name="connsiteY4" fmla="*/ 2157279 h 2431138"/>
                  <a:gd name="connsiteX5" fmla="*/ 1311442 w 5141141"/>
                  <a:gd name="connsiteY5" fmla="*/ 1832426 h 2431138"/>
                  <a:gd name="connsiteX6" fmla="*/ 1660358 w 5141141"/>
                  <a:gd name="connsiteY6" fmla="*/ 2265564 h 2431138"/>
                  <a:gd name="connsiteX7" fmla="*/ 1973179 w 5141141"/>
                  <a:gd name="connsiteY7" fmla="*/ 2000869 h 2431138"/>
                  <a:gd name="connsiteX8" fmla="*/ 2249905 w 5141141"/>
                  <a:gd name="connsiteY8" fmla="*/ 629269 h 2431138"/>
                  <a:gd name="connsiteX9" fmla="*/ 2478505 w 5141141"/>
                  <a:gd name="connsiteY9" fmla="*/ 268321 h 2431138"/>
                  <a:gd name="connsiteX10" fmla="*/ 2767263 w 5141141"/>
                  <a:gd name="connsiteY10" fmla="*/ 689427 h 2431138"/>
                  <a:gd name="connsiteX11" fmla="*/ 2935705 w 5141141"/>
                  <a:gd name="connsiteY11" fmla="*/ 1062406 h 2431138"/>
                  <a:gd name="connsiteX12" fmla="*/ 3212432 w 5141141"/>
                  <a:gd name="connsiteY12" fmla="*/ 749585 h 2431138"/>
                  <a:gd name="connsiteX13" fmla="*/ 3380874 w 5141141"/>
                  <a:gd name="connsiteY13" fmla="*/ 978185 h 2431138"/>
                  <a:gd name="connsiteX14" fmla="*/ 3597442 w 5141141"/>
                  <a:gd name="connsiteY14" fmla="*/ 1351164 h 2431138"/>
                  <a:gd name="connsiteX15" fmla="*/ 3934326 w 5141141"/>
                  <a:gd name="connsiteY15" fmla="*/ 785679 h 2431138"/>
                  <a:gd name="connsiteX16" fmla="*/ 4283242 w 5141141"/>
                  <a:gd name="connsiteY16" fmla="*/ 1110532 h 2431138"/>
                  <a:gd name="connsiteX17" fmla="*/ 4511842 w 5141141"/>
                  <a:gd name="connsiteY17" fmla="*/ 1206785 h 2431138"/>
                  <a:gd name="connsiteX18" fmla="*/ 5089358 w 5141141"/>
                  <a:gd name="connsiteY18" fmla="*/ 2277595 h 2431138"/>
                  <a:gd name="connsiteX19" fmla="*/ 5077326 w 5141141"/>
                  <a:gd name="connsiteY19" fmla="*/ 2277595 h 2431138"/>
                  <a:gd name="connsiteX0" fmla="*/ 0 w 5141141"/>
                  <a:gd name="connsiteY0" fmla="*/ 593174 h 2431138"/>
                  <a:gd name="connsiteX1" fmla="*/ 108284 w 5141141"/>
                  <a:gd name="connsiteY1" fmla="*/ 833806 h 2431138"/>
                  <a:gd name="connsiteX2" fmla="*/ 409074 w 5141141"/>
                  <a:gd name="connsiteY2" fmla="*/ 39721 h 2431138"/>
                  <a:gd name="connsiteX3" fmla="*/ 794084 w 5141141"/>
                  <a:gd name="connsiteY3" fmla="*/ 2289627 h 2431138"/>
                  <a:gd name="connsiteX4" fmla="*/ 1106905 w 5141141"/>
                  <a:gd name="connsiteY4" fmla="*/ 2157279 h 2431138"/>
                  <a:gd name="connsiteX5" fmla="*/ 1311442 w 5141141"/>
                  <a:gd name="connsiteY5" fmla="*/ 1832426 h 2431138"/>
                  <a:gd name="connsiteX6" fmla="*/ 1660358 w 5141141"/>
                  <a:gd name="connsiteY6" fmla="*/ 2265564 h 2431138"/>
                  <a:gd name="connsiteX7" fmla="*/ 1973179 w 5141141"/>
                  <a:gd name="connsiteY7" fmla="*/ 2000869 h 2431138"/>
                  <a:gd name="connsiteX8" fmla="*/ 2249905 w 5141141"/>
                  <a:gd name="connsiteY8" fmla="*/ 629269 h 2431138"/>
                  <a:gd name="connsiteX9" fmla="*/ 2478505 w 5141141"/>
                  <a:gd name="connsiteY9" fmla="*/ 268321 h 2431138"/>
                  <a:gd name="connsiteX10" fmla="*/ 2767263 w 5141141"/>
                  <a:gd name="connsiteY10" fmla="*/ 689427 h 2431138"/>
                  <a:gd name="connsiteX11" fmla="*/ 2935705 w 5141141"/>
                  <a:gd name="connsiteY11" fmla="*/ 1062406 h 2431138"/>
                  <a:gd name="connsiteX12" fmla="*/ 3212432 w 5141141"/>
                  <a:gd name="connsiteY12" fmla="*/ 749585 h 2431138"/>
                  <a:gd name="connsiteX13" fmla="*/ 3380874 w 5141141"/>
                  <a:gd name="connsiteY13" fmla="*/ 978185 h 2431138"/>
                  <a:gd name="connsiteX14" fmla="*/ 3597442 w 5141141"/>
                  <a:gd name="connsiteY14" fmla="*/ 1351164 h 2431138"/>
                  <a:gd name="connsiteX15" fmla="*/ 3934326 w 5141141"/>
                  <a:gd name="connsiteY15" fmla="*/ 785679 h 2431138"/>
                  <a:gd name="connsiteX16" fmla="*/ 4247148 w 5141141"/>
                  <a:gd name="connsiteY16" fmla="*/ 1218816 h 2431138"/>
                  <a:gd name="connsiteX17" fmla="*/ 4511842 w 5141141"/>
                  <a:gd name="connsiteY17" fmla="*/ 1206785 h 2431138"/>
                  <a:gd name="connsiteX18" fmla="*/ 5089358 w 5141141"/>
                  <a:gd name="connsiteY18" fmla="*/ 2277595 h 2431138"/>
                  <a:gd name="connsiteX19" fmla="*/ 5077326 w 5141141"/>
                  <a:gd name="connsiteY19" fmla="*/ 2277595 h 2431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41141" h="2431138">
                    <a:moveTo>
                      <a:pt x="0" y="593174"/>
                    </a:moveTo>
                    <a:cubicBezTo>
                      <a:pt x="20052" y="759611"/>
                      <a:pt x="40105" y="926048"/>
                      <a:pt x="108284" y="833806"/>
                    </a:cubicBezTo>
                    <a:cubicBezTo>
                      <a:pt x="176463" y="741564"/>
                      <a:pt x="294774" y="-202916"/>
                      <a:pt x="409074" y="39721"/>
                    </a:cubicBezTo>
                    <a:cubicBezTo>
                      <a:pt x="523374" y="282358"/>
                      <a:pt x="677779" y="1936701"/>
                      <a:pt x="794084" y="2289627"/>
                    </a:cubicBezTo>
                    <a:cubicBezTo>
                      <a:pt x="910389" y="2642553"/>
                      <a:pt x="1020679" y="2233479"/>
                      <a:pt x="1106905" y="2157279"/>
                    </a:cubicBezTo>
                    <a:cubicBezTo>
                      <a:pt x="1193131" y="2081079"/>
                      <a:pt x="1219200" y="1814379"/>
                      <a:pt x="1311442" y="1832426"/>
                    </a:cubicBezTo>
                    <a:cubicBezTo>
                      <a:pt x="1403684" y="1850473"/>
                      <a:pt x="1550069" y="2237490"/>
                      <a:pt x="1660358" y="2265564"/>
                    </a:cubicBezTo>
                    <a:cubicBezTo>
                      <a:pt x="1770647" y="2293638"/>
                      <a:pt x="1874921" y="2273585"/>
                      <a:pt x="1973179" y="2000869"/>
                    </a:cubicBezTo>
                    <a:cubicBezTo>
                      <a:pt x="2071437" y="1728153"/>
                      <a:pt x="2165684" y="918027"/>
                      <a:pt x="2249905" y="629269"/>
                    </a:cubicBezTo>
                    <a:cubicBezTo>
                      <a:pt x="2334126" y="340511"/>
                      <a:pt x="2392279" y="258295"/>
                      <a:pt x="2478505" y="268321"/>
                    </a:cubicBezTo>
                    <a:cubicBezTo>
                      <a:pt x="2564731" y="278347"/>
                      <a:pt x="2691063" y="557080"/>
                      <a:pt x="2767263" y="689427"/>
                    </a:cubicBezTo>
                    <a:cubicBezTo>
                      <a:pt x="2843463" y="821774"/>
                      <a:pt x="2861510" y="1052380"/>
                      <a:pt x="2935705" y="1062406"/>
                    </a:cubicBezTo>
                    <a:cubicBezTo>
                      <a:pt x="3009900" y="1072432"/>
                      <a:pt x="3138237" y="763622"/>
                      <a:pt x="3212432" y="749585"/>
                    </a:cubicBezTo>
                    <a:cubicBezTo>
                      <a:pt x="3286627" y="735548"/>
                      <a:pt x="3316706" y="877922"/>
                      <a:pt x="3380874" y="978185"/>
                    </a:cubicBezTo>
                    <a:cubicBezTo>
                      <a:pt x="3445042" y="1078448"/>
                      <a:pt x="3505200" y="1383248"/>
                      <a:pt x="3597442" y="1351164"/>
                    </a:cubicBezTo>
                    <a:cubicBezTo>
                      <a:pt x="3689684" y="1319080"/>
                      <a:pt x="3826042" y="807737"/>
                      <a:pt x="3934326" y="785679"/>
                    </a:cubicBezTo>
                    <a:cubicBezTo>
                      <a:pt x="4042610" y="763621"/>
                      <a:pt x="4150895" y="1148632"/>
                      <a:pt x="4247148" y="1218816"/>
                    </a:cubicBezTo>
                    <a:cubicBezTo>
                      <a:pt x="4343401" y="1289000"/>
                      <a:pt x="4371474" y="1030322"/>
                      <a:pt x="4511842" y="1206785"/>
                    </a:cubicBezTo>
                    <a:cubicBezTo>
                      <a:pt x="4652210" y="1383248"/>
                      <a:pt x="4995111" y="2099127"/>
                      <a:pt x="5089358" y="2277595"/>
                    </a:cubicBezTo>
                    <a:cubicBezTo>
                      <a:pt x="5183605" y="2456063"/>
                      <a:pt x="5130465" y="2366829"/>
                      <a:pt x="5077326" y="2277595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2027656" y="2360111"/>
                <a:ext cx="0" cy="460804"/>
              </a:xfrm>
              <a:prstGeom prst="line">
                <a:avLst/>
              </a:prstGeom>
              <a:ln w="28575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2771800" y="1058034"/>
                <a:ext cx="0" cy="1314726"/>
              </a:xfrm>
              <a:prstGeom prst="line">
                <a:avLst/>
              </a:prstGeom>
              <a:ln w="28575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4211960" y="1549665"/>
                <a:ext cx="0" cy="816341"/>
              </a:xfrm>
              <a:prstGeom prst="line">
                <a:avLst/>
              </a:prstGeom>
              <a:ln w="28575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4668072" y="1868888"/>
                <a:ext cx="0" cy="506884"/>
              </a:xfrm>
              <a:prstGeom prst="line">
                <a:avLst/>
              </a:prstGeom>
              <a:ln w="28575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695600" y="1481688"/>
                <a:ext cx="0" cy="897975"/>
              </a:xfrm>
              <a:prstGeom prst="line">
                <a:avLst/>
              </a:prstGeom>
              <a:ln w="28575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>
                <a:off x="359440" y="1066746"/>
                <a:ext cx="0" cy="1314726"/>
              </a:xfrm>
              <a:prstGeom prst="line">
                <a:avLst/>
              </a:prstGeom>
              <a:ln w="28575">
                <a:solidFill>
                  <a:srgbClr val="C000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184920" y="2228928"/>
                    <a:ext cx="30091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4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400" b="1" i="1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400" b="1" i="1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oMath>
                      </m:oMathPara>
                    </a14:m>
                    <a:endParaRPr lang="ru-RU" sz="2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21" name="TextBox 2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4920" y="2228928"/>
                    <a:ext cx="300911" cy="461665"/>
                  </a:xfrm>
                  <a:prstGeom prst="rect">
                    <a:avLst/>
                  </a:prstGeom>
                  <a:blipFill rotWithShape="1">
                    <a:blip r:embed="rId3" cstate="print"/>
                    <a:stretch>
                      <a:fillRect r="-50000" b="-400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518279" y="2276872"/>
                    <a:ext cx="30091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4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400" b="1" i="1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400" b="1" i="1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oMath>
                      </m:oMathPara>
                    </a14:m>
                    <a:endParaRPr lang="ru-RU" sz="2400" b="1" i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22" name="TextBox 2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18279" y="2276872"/>
                    <a:ext cx="300911" cy="461665"/>
                  </a:xfrm>
                  <a:prstGeom prst="rect">
                    <a:avLst/>
                  </a:prstGeom>
                  <a:blipFill rotWithShape="1">
                    <a:blip r:embed="rId4" cstate="print"/>
                    <a:stretch>
                      <a:fillRect r="-53061" b="-400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1836405" y="1970638"/>
                    <a:ext cx="30091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4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400" b="1" i="1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400" b="1" i="1" smtClean="0">
                                  <a:latin typeface="Cambria Math"/>
                                </a:rPr>
                                <m:t>𝟑</m:t>
                              </m:r>
                            </m:sub>
                          </m:sSub>
                        </m:oMath>
                      </m:oMathPara>
                    </a14:m>
                    <a:endParaRPr lang="ru-RU" sz="2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23" name="TextBox 2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836405" y="1970638"/>
                    <a:ext cx="300911" cy="461665"/>
                  </a:xfrm>
                  <a:prstGeom prst="rect">
                    <a:avLst/>
                  </a:prstGeom>
                  <a:blipFill rotWithShape="1">
                    <a:blip r:embed="rId5" cstate="print"/>
                    <a:stretch>
                      <a:fillRect r="-50000" b="-2632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2594791" y="2247252"/>
                    <a:ext cx="30091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4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400" b="1" i="1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400" b="1" i="1" smtClean="0">
                                  <a:latin typeface="Cambria Math"/>
                                </a:rPr>
                                <m:t>𝟒</m:t>
                              </m:r>
                            </m:sub>
                          </m:sSub>
                        </m:oMath>
                      </m:oMathPara>
                    </a14:m>
                    <a:endParaRPr lang="ru-RU" sz="2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24" name="TextBox 2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94791" y="2247252"/>
                    <a:ext cx="300911" cy="461665"/>
                  </a:xfrm>
                  <a:prstGeom prst="rect">
                    <a:avLst/>
                  </a:prstGeom>
                  <a:blipFill rotWithShape="1">
                    <a:blip r:embed="rId6" cstate="print"/>
                    <a:stretch>
                      <a:fillRect r="-51020" b="-400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4025408" y="2228928"/>
                    <a:ext cx="30091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4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400" b="1" i="1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400" b="1" i="1" smtClean="0">
                                  <a:latin typeface="Cambria Math"/>
                                </a:rPr>
                                <m:t>𝟓</m:t>
                              </m:r>
                            </m:sub>
                          </m:sSub>
                        </m:oMath>
                      </m:oMathPara>
                    </a14:m>
                    <a:endParaRPr lang="ru-RU" sz="2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25" name="TextBox 2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25408" y="2228928"/>
                    <a:ext cx="300911" cy="461665"/>
                  </a:xfrm>
                  <a:prstGeom prst="rect">
                    <a:avLst/>
                  </a:prstGeom>
                  <a:blipFill rotWithShape="1">
                    <a:blip r:embed="rId7" cstate="print"/>
                    <a:stretch>
                      <a:fillRect r="-50000" b="-5333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26" name="TextBox 25"/>
                  <p:cNvSpPr txBox="1"/>
                  <p:nvPr/>
                </p:nvSpPr>
                <p:spPr>
                  <a:xfrm>
                    <a:off x="4487113" y="2240960"/>
                    <a:ext cx="300911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ru-RU" sz="24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2400" b="1" i="1" smtClean="0">
                                  <a:latin typeface="Cambria Math"/>
                                </a:rPr>
                                <m:t>х</m:t>
                              </m:r>
                            </m:e>
                            <m:sub>
                              <m:r>
                                <a:rPr lang="ru-RU" sz="2400" b="1" i="1" smtClean="0">
                                  <a:latin typeface="Cambria Math"/>
                                </a:rPr>
                                <m:t>𝟔</m:t>
                              </m:r>
                            </m:sub>
                          </m:sSub>
                        </m:oMath>
                      </m:oMathPara>
                    </a14:m>
                    <a:endParaRPr lang="ru-RU" sz="24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26" name="TextBox 2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87113" y="2240960"/>
                    <a:ext cx="300911" cy="461665"/>
                  </a:xfrm>
                  <a:prstGeom prst="rect">
                    <a:avLst/>
                  </a:prstGeom>
                  <a:blipFill rotWithShape="1">
                    <a:blip r:embed="rId8" cstate="print"/>
                    <a:stretch>
                      <a:fillRect r="-53061" b="-4000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7" name="TextBox 26"/>
              <p:cNvSpPr txBox="1"/>
              <p:nvPr/>
            </p:nvSpPr>
            <p:spPr>
              <a:xfrm>
                <a:off x="5339104" y="1959223"/>
                <a:ext cx="17117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</a:t>
                </a:r>
                <a:endParaRPr lang="ru-RU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72888" y="836712"/>
                <a:ext cx="37863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dirty="0"/>
                  <a:t>•</a:t>
                </a: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517735" y="1263023"/>
                <a:ext cx="37863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dirty="0"/>
                  <a:t>•</a:t>
                </a:r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1841170" y="2606369"/>
                <a:ext cx="37863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dirty="0"/>
                  <a:t>•</a:t>
                </a:r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2582759" y="836712"/>
                <a:ext cx="37863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dirty="0"/>
                  <a:t>•</a:t>
                </a:r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4029065" y="1363887"/>
                <a:ext cx="37863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dirty="0"/>
                  <a:t>•</a:t>
                </a:r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4483261" y="1651714"/>
                <a:ext cx="37863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400" dirty="0"/>
                  <a:t>•</a:t>
                </a:r>
              </a:p>
            </p:txBody>
          </p:sp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2627784" y="707504"/>
                    <a:ext cx="1609935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oMath>
                      </m:oMathPara>
                    </a14:m>
                    <a:endParaRPr lang="ru-RU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mc:Choice>
            <mc:Fallback>
              <p:sp>
                <p:nvSpPr>
                  <p:cNvPr id="38" name="TextBox 3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27784" y="707504"/>
                    <a:ext cx="1609935" cy="461665"/>
                  </a:xfrm>
                  <a:prstGeom prst="rect">
                    <a:avLst/>
                  </a:prstGeom>
                  <a:blipFill rotWithShape="1">
                    <a:blip r:embed="rId9" cstate="print"/>
                    <a:stretch>
                      <a:fillRect b="-18421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="" xmlns:p14="http://schemas.microsoft.com/office/powerpoint/2010/main" val="2806588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42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№17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281127" y="980728"/>
            <a:ext cx="5229151" cy="2736304"/>
            <a:chOff x="107504" y="620688"/>
            <a:chExt cx="5903221" cy="3068767"/>
          </a:xfrm>
        </p:grpSpPr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107504" y="620688"/>
              <a:ext cx="5903221" cy="3068767"/>
              <a:chOff x="192" y="640"/>
              <a:chExt cx="3070" cy="1399"/>
            </a:xfrm>
          </p:grpSpPr>
          <p:grpSp>
            <p:nvGrpSpPr>
              <p:cNvPr id="4" name="Group 27"/>
              <p:cNvGrpSpPr>
                <a:grpSpLocks/>
              </p:cNvGrpSpPr>
              <p:nvPr/>
            </p:nvGrpSpPr>
            <p:grpSpPr bwMode="auto">
              <a:xfrm>
                <a:off x="192" y="640"/>
                <a:ext cx="3070" cy="1399"/>
                <a:chOff x="192" y="978"/>
                <a:chExt cx="4352" cy="2350"/>
              </a:xfrm>
            </p:grpSpPr>
            <p:sp>
              <p:nvSpPr>
                <p:cNvPr id="21" name="Line 28"/>
                <p:cNvSpPr>
                  <a:spLocks noChangeShapeType="1"/>
                </p:cNvSpPr>
                <p:nvPr/>
              </p:nvSpPr>
              <p:spPr bwMode="auto">
                <a:xfrm>
                  <a:off x="19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" name="Line 30"/>
                <p:cNvSpPr>
                  <a:spLocks noChangeShapeType="1"/>
                </p:cNvSpPr>
                <p:nvPr/>
              </p:nvSpPr>
              <p:spPr bwMode="auto">
                <a:xfrm>
                  <a:off x="44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" name="Line 31"/>
                <p:cNvSpPr>
                  <a:spLocks noChangeShapeType="1"/>
                </p:cNvSpPr>
                <p:nvPr/>
              </p:nvSpPr>
              <p:spPr bwMode="auto">
                <a:xfrm>
                  <a:off x="704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5" name="Line 32"/>
                <p:cNvSpPr>
                  <a:spLocks noChangeShapeType="1"/>
                </p:cNvSpPr>
                <p:nvPr/>
              </p:nvSpPr>
              <p:spPr bwMode="auto">
                <a:xfrm>
                  <a:off x="960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Line 33"/>
                <p:cNvSpPr>
                  <a:spLocks noChangeShapeType="1"/>
                </p:cNvSpPr>
                <p:nvPr/>
              </p:nvSpPr>
              <p:spPr bwMode="auto">
                <a:xfrm>
                  <a:off x="1216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Line 34"/>
                <p:cNvSpPr>
                  <a:spLocks noChangeShapeType="1"/>
                </p:cNvSpPr>
                <p:nvPr/>
              </p:nvSpPr>
              <p:spPr bwMode="auto">
                <a:xfrm>
                  <a:off x="147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Line 35"/>
                <p:cNvSpPr>
                  <a:spLocks noChangeShapeType="1"/>
                </p:cNvSpPr>
                <p:nvPr/>
              </p:nvSpPr>
              <p:spPr bwMode="auto">
                <a:xfrm>
                  <a:off x="172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Line 36"/>
                <p:cNvSpPr>
                  <a:spLocks noChangeShapeType="1"/>
                </p:cNvSpPr>
                <p:nvPr/>
              </p:nvSpPr>
              <p:spPr bwMode="auto">
                <a:xfrm>
                  <a:off x="1984" y="978"/>
                  <a:ext cx="0" cy="235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Line 37"/>
                <p:cNvSpPr>
                  <a:spLocks noChangeShapeType="1"/>
                </p:cNvSpPr>
                <p:nvPr/>
              </p:nvSpPr>
              <p:spPr bwMode="auto">
                <a:xfrm>
                  <a:off x="2240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" name="Line 38"/>
                <p:cNvSpPr>
                  <a:spLocks noChangeShapeType="1"/>
                </p:cNvSpPr>
                <p:nvPr/>
              </p:nvSpPr>
              <p:spPr bwMode="auto">
                <a:xfrm>
                  <a:off x="2496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Line 39"/>
                <p:cNvSpPr>
                  <a:spLocks noChangeShapeType="1"/>
                </p:cNvSpPr>
                <p:nvPr/>
              </p:nvSpPr>
              <p:spPr bwMode="auto">
                <a:xfrm>
                  <a:off x="275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" name="Line 40"/>
                <p:cNvSpPr>
                  <a:spLocks noChangeShapeType="1"/>
                </p:cNvSpPr>
                <p:nvPr/>
              </p:nvSpPr>
              <p:spPr bwMode="auto">
                <a:xfrm>
                  <a:off x="300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" name="Line 41"/>
                <p:cNvSpPr>
                  <a:spLocks noChangeShapeType="1"/>
                </p:cNvSpPr>
                <p:nvPr/>
              </p:nvSpPr>
              <p:spPr bwMode="auto">
                <a:xfrm>
                  <a:off x="3264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" name="Line 42"/>
                <p:cNvSpPr>
                  <a:spLocks noChangeShapeType="1"/>
                </p:cNvSpPr>
                <p:nvPr/>
              </p:nvSpPr>
              <p:spPr bwMode="auto">
                <a:xfrm>
                  <a:off x="3520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" name="Line 43"/>
                <p:cNvSpPr>
                  <a:spLocks noChangeShapeType="1"/>
                </p:cNvSpPr>
                <p:nvPr/>
              </p:nvSpPr>
              <p:spPr bwMode="auto">
                <a:xfrm>
                  <a:off x="3776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Line 44"/>
                <p:cNvSpPr>
                  <a:spLocks noChangeShapeType="1"/>
                </p:cNvSpPr>
                <p:nvPr/>
              </p:nvSpPr>
              <p:spPr bwMode="auto">
                <a:xfrm>
                  <a:off x="403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Line 45"/>
                <p:cNvSpPr>
                  <a:spLocks noChangeShapeType="1"/>
                </p:cNvSpPr>
                <p:nvPr/>
              </p:nvSpPr>
              <p:spPr bwMode="auto">
                <a:xfrm>
                  <a:off x="428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Line 46"/>
                <p:cNvSpPr>
                  <a:spLocks noChangeShapeType="1"/>
                </p:cNvSpPr>
                <p:nvPr/>
              </p:nvSpPr>
              <p:spPr bwMode="auto">
                <a:xfrm>
                  <a:off x="4544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 sz="2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9" name="Line 53"/>
              <p:cNvSpPr>
                <a:spLocks noChangeShapeType="1"/>
              </p:cNvSpPr>
              <p:nvPr/>
            </p:nvSpPr>
            <p:spPr bwMode="auto">
              <a:xfrm flipV="1">
                <a:off x="192" y="661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Line 54"/>
              <p:cNvSpPr>
                <a:spLocks noChangeShapeType="1"/>
              </p:cNvSpPr>
              <p:nvPr/>
            </p:nvSpPr>
            <p:spPr bwMode="auto">
              <a:xfrm>
                <a:off x="192" y="833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Line 55"/>
              <p:cNvSpPr>
                <a:spLocks noChangeShapeType="1"/>
              </p:cNvSpPr>
              <p:nvPr/>
            </p:nvSpPr>
            <p:spPr bwMode="auto">
              <a:xfrm>
                <a:off x="192" y="1005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Line 56"/>
              <p:cNvSpPr>
                <a:spLocks noChangeShapeType="1"/>
              </p:cNvSpPr>
              <p:nvPr/>
            </p:nvSpPr>
            <p:spPr bwMode="auto">
              <a:xfrm>
                <a:off x="192" y="1177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Line 57"/>
              <p:cNvSpPr>
                <a:spLocks noChangeShapeType="1"/>
              </p:cNvSpPr>
              <p:nvPr/>
            </p:nvSpPr>
            <p:spPr bwMode="auto">
              <a:xfrm>
                <a:off x="192" y="1349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Line 58"/>
              <p:cNvSpPr>
                <a:spLocks noChangeShapeType="1"/>
              </p:cNvSpPr>
              <p:nvPr/>
            </p:nvSpPr>
            <p:spPr bwMode="auto">
              <a:xfrm>
                <a:off x="192" y="1522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Line 59"/>
              <p:cNvSpPr>
                <a:spLocks noChangeShapeType="1"/>
              </p:cNvSpPr>
              <p:nvPr/>
            </p:nvSpPr>
            <p:spPr bwMode="auto">
              <a:xfrm>
                <a:off x="192" y="1694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Line 60"/>
              <p:cNvSpPr>
                <a:spLocks noChangeShapeType="1"/>
              </p:cNvSpPr>
              <p:nvPr/>
            </p:nvSpPr>
            <p:spPr bwMode="auto">
              <a:xfrm>
                <a:off x="192" y="1867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Line 61"/>
              <p:cNvSpPr>
                <a:spLocks noChangeShapeType="1"/>
              </p:cNvSpPr>
              <p:nvPr/>
            </p:nvSpPr>
            <p:spPr bwMode="auto">
              <a:xfrm>
                <a:off x="192" y="2039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45" name="Прямая со стрелкой 44"/>
            <p:cNvCxnSpPr>
              <a:stCxn id="13" idx="0"/>
              <a:endCxn id="13" idx="1"/>
            </p:cNvCxnSpPr>
            <p:nvPr/>
          </p:nvCxnSpPr>
          <p:spPr>
            <a:xfrm>
              <a:off x="107504" y="2175910"/>
              <a:ext cx="5903221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 стрелкой 46"/>
            <p:cNvCxnSpPr/>
            <p:nvPr/>
          </p:nvCxnSpPr>
          <p:spPr>
            <a:xfrm flipV="1">
              <a:off x="812331" y="666753"/>
              <a:ext cx="0" cy="302270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-923329"/>
            <a:ext cx="312906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endParaRPr kumimoji="0" lang="ru-RU" alt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589547" y="1010676"/>
            <a:ext cx="4307306" cy="2511782"/>
          </a:xfrm>
          <a:custGeom>
            <a:avLst/>
            <a:gdLst>
              <a:gd name="connsiteX0" fmla="*/ 0 w 4307306"/>
              <a:gd name="connsiteY0" fmla="*/ 2390644 h 2532227"/>
              <a:gd name="connsiteX1" fmla="*/ 312821 w 4307306"/>
              <a:gd name="connsiteY1" fmla="*/ 1825159 h 2532227"/>
              <a:gd name="connsiteX2" fmla="*/ 613611 w 4307306"/>
              <a:gd name="connsiteY2" fmla="*/ 2378612 h 2532227"/>
              <a:gd name="connsiteX3" fmla="*/ 770021 w 4307306"/>
              <a:gd name="connsiteY3" fmla="*/ 2522991 h 2532227"/>
              <a:gd name="connsiteX4" fmla="*/ 938464 w 4307306"/>
              <a:gd name="connsiteY4" fmla="*/ 2390644 h 2532227"/>
              <a:gd name="connsiteX5" fmla="*/ 1239253 w 4307306"/>
              <a:gd name="connsiteY5" fmla="*/ 1379991 h 2532227"/>
              <a:gd name="connsiteX6" fmla="*/ 1840832 w 4307306"/>
              <a:gd name="connsiteY6" fmla="*/ 56517 h 2532227"/>
              <a:gd name="connsiteX7" fmla="*/ 2165685 w 4307306"/>
              <a:gd name="connsiteY7" fmla="*/ 357307 h 2532227"/>
              <a:gd name="connsiteX8" fmla="*/ 2454442 w 4307306"/>
              <a:gd name="connsiteY8" fmla="*/ 1392023 h 2532227"/>
              <a:gd name="connsiteX9" fmla="*/ 3092116 w 4307306"/>
              <a:gd name="connsiteY9" fmla="*/ 2222202 h 2532227"/>
              <a:gd name="connsiteX10" fmla="*/ 3380874 w 4307306"/>
              <a:gd name="connsiteY10" fmla="*/ 1367959 h 2532227"/>
              <a:gd name="connsiteX11" fmla="*/ 3705727 w 4307306"/>
              <a:gd name="connsiteY11" fmla="*/ 742317 h 2532227"/>
              <a:gd name="connsiteX12" fmla="*/ 3982453 w 4307306"/>
              <a:gd name="connsiteY12" fmla="*/ 32454 h 2532227"/>
              <a:gd name="connsiteX13" fmla="*/ 4307306 w 4307306"/>
              <a:gd name="connsiteY13" fmla="*/ 1199517 h 2532227"/>
              <a:gd name="connsiteX0" fmla="*/ 0 w 4307306"/>
              <a:gd name="connsiteY0" fmla="*/ 2401313 h 2542896"/>
              <a:gd name="connsiteX1" fmla="*/ 312821 w 4307306"/>
              <a:gd name="connsiteY1" fmla="*/ 1835828 h 2542896"/>
              <a:gd name="connsiteX2" fmla="*/ 613611 w 4307306"/>
              <a:gd name="connsiteY2" fmla="*/ 2389281 h 2542896"/>
              <a:gd name="connsiteX3" fmla="*/ 770021 w 4307306"/>
              <a:gd name="connsiteY3" fmla="*/ 2533660 h 2542896"/>
              <a:gd name="connsiteX4" fmla="*/ 938464 w 4307306"/>
              <a:gd name="connsiteY4" fmla="*/ 2401313 h 2542896"/>
              <a:gd name="connsiteX5" fmla="*/ 1239253 w 4307306"/>
              <a:gd name="connsiteY5" fmla="*/ 1390660 h 2542896"/>
              <a:gd name="connsiteX6" fmla="*/ 1792706 w 4307306"/>
              <a:gd name="connsiteY6" fmla="*/ 55155 h 2542896"/>
              <a:gd name="connsiteX7" fmla="*/ 2165685 w 4307306"/>
              <a:gd name="connsiteY7" fmla="*/ 367976 h 2542896"/>
              <a:gd name="connsiteX8" fmla="*/ 2454442 w 4307306"/>
              <a:gd name="connsiteY8" fmla="*/ 1402692 h 2542896"/>
              <a:gd name="connsiteX9" fmla="*/ 3092116 w 4307306"/>
              <a:gd name="connsiteY9" fmla="*/ 2232871 h 2542896"/>
              <a:gd name="connsiteX10" fmla="*/ 3380874 w 4307306"/>
              <a:gd name="connsiteY10" fmla="*/ 1378628 h 2542896"/>
              <a:gd name="connsiteX11" fmla="*/ 3705727 w 4307306"/>
              <a:gd name="connsiteY11" fmla="*/ 752986 h 2542896"/>
              <a:gd name="connsiteX12" fmla="*/ 3982453 w 4307306"/>
              <a:gd name="connsiteY12" fmla="*/ 43123 h 2542896"/>
              <a:gd name="connsiteX13" fmla="*/ 4307306 w 4307306"/>
              <a:gd name="connsiteY13" fmla="*/ 1210186 h 2542896"/>
              <a:gd name="connsiteX0" fmla="*/ 0 w 4307306"/>
              <a:gd name="connsiteY0" fmla="*/ 2401313 h 2542896"/>
              <a:gd name="connsiteX1" fmla="*/ 312821 w 4307306"/>
              <a:gd name="connsiteY1" fmla="*/ 1835828 h 2542896"/>
              <a:gd name="connsiteX2" fmla="*/ 613611 w 4307306"/>
              <a:gd name="connsiteY2" fmla="*/ 2389281 h 2542896"/>
              <a:gd name="connsiteX3" fmla="*/ 770021 w 4307306"/>
              <a:gd name="connsiteY3" fmla="*/ 2533660 h 2542896"/>
              <a:gd name="connsiteX4" fmla="*/ 938464 w 4307306"/>
              <a:gd name="connsiteY4" fmla="*/ 2401313 h 2542896"/>
              <a:gd name="connsiteX5" fmla="*/ 1239253 w 4307306"/>
              <a:gd name="connsiteY5" fmla="*/ 1390660 h 2542896"/>
              <a:gd name="connsiteX6" fmla="*/ 1792706 w 4307306"/>
              <a:gd name="connsiteY6" fmla="*/ 55155 h 2542896"/>
              <a:gd name="connsiteX7" fmla="*/ 2165685 w 4307306"/>
              <a:gd name="connsiteY7" fmla="*/ 367976 h 2542896"/>
              <a:gd name="connsiteX8" fmla="*/ 2454442 w 4307306"/>
              <a:gd name="connsiteY8" fmla="*/ 1402692 h 2542896"/>
              <a:gd name="connsiteX9" fmla="*/ 3092116 w 4307306"/>
              <a:gd name="connsiteY9" fmla="*/ 2232871 h 2542896"/>
              <a:gd name="connsiteX10" fmla="*/ 3429001 w 4307306"/>
              <a:gd name="connsiteY10" fmla="*/ 1426754 h 2542896"/>
              <a:gd name="connsiteX11" fmla="*/ 3705727 w 4307306"/>
              <a:gd name="connsiteY11" fmla="*/ 752986 h 2542896"/>
              <a:gd name="connsiteX12" fmla="*/ 3982453 w 4307306"/>
              <a:gd name="connsiteY12" fmla="*/ 43123 h 2542896"/>
              <a:gd name="connsiteX13" fmla="*/ 4307306 w 4307306"/>
              <a:gd name="connsiteY13" fmla="*/ 1210186 h 2542896"/>
              <a:gd name="connsiteX0" fmla="*/ 0 w 4307306"/>
              <a:gd name="connsiteY0" fmla="*/ 2401313 h 2542896"/>
              <a:gd name="connsiteX1" fmla="*/ 312821 w 4307306"/>
              <a:gd name="connsiteY1" fmla="*/ 1835828 h 2542896"/>
              <a:gd name="connsiteX2" fmla="*/ 613611 w 4307306"/>
              <a:gd name="connsiteY2" fmla="*/ 2389281 h 2542896"/>
              <a:gd name="connsiteX3" fmla="*/ 770021 w 4307306"/>
              <a:gd name="connsiteY3" fmla="*/ 2533660 h 2542896"/>
              <a:gd name="connsiteX4" fmla="*/ 938464 w 4307306"/>
              <a:gd name="connsiteY4" fmla="*/ 2401313 h 2542896"/>
              <a:gd name="connsiteX5" fmla="*/ 1239253 w 4307306"/>
              <a:gd name="connsiteY5" fmla="*/ 1390660 h 2542896"/>
              <a:gd name="connsiteX6" fmla="*/ 1792706 w 4307306"/>
              <a:gd name="connsiteY6" fmla="*/ 55155 h 2542896"/>
              <a:gd name="connsiteX7" fmla="*/ 2165685 w 4307306"/>
              <a:gd name="connsiteY7" fmla="*/ 367976 h 2542896"/>
              <a:gd name="connsiteX8" fmla="*/ 2454442 w 4307306"/>
              <a:gd name="connsiteY8" fmla="*/ 1402692 h 2542896"/>
              <a:gd name="connsiteX9" fmla="*/ 3092116 w 4307306"/>
              <a:gd name="connsiteY9" fmla="*/ 2232871 h 2542896"/>
              <a:gd name="connsiteX10" fmla="*/ 3513222 w 4307306"/>
              <a:gd name="connsiteY10" fmla="*/ 1462849 h 2542896"/>
              <a:gd name="connsiteX11" fmla="*/ 3705727 w 4307306"/>
              <a:gd name="connsiteY11" fmla="*/ 752986 h 2542896"/>
              <a:gd name="connsiteX12" fmla="*/ 3982453 w 4307306"/>
              <a:gd name="connsiteY12" fmla="*/ 43123 h 2542896"/>
              <a:gd name="connsiteX13" fmla="*/ 4307306 w 4307306"/>
              <a:gd name="connsiteY13" fmla="*/ 1210186 h 2542896"/>
              <a:gd name="connsiteX0" fmla="*/ 0 w 4307306"/>
              <a:gd name="connsiteY0" fmla="*/ 2381096 h 2522679"/>
              <a:gd name="connsiteX1" fmla="*/ 312821 w 4307306"/>
              <a:gd name="connsiteY1" fmla="*/ 1815611 h 2522679"/>
              <a:gd name="connsiteX2" fmla="*/ 613611 w 4307306"/>
              <a:gd name="connsiteY2" fmla="*/ 2369064 h 2522679"/>
              <a:gd name="connsiteX3" fmla="*/ 770021 w 4307306"/>
              <a:gd name="connsiteY3" fmla="*/ 2513443 h 2522679"/>
              <a:gd name="connsiteX4" fmla="*/ 938464 w 4307306"/>
              <a:gd name="connsiteY4" fmla="*/ 2381096 h 2522679"/>
              <a:gd name="connsiteX5" fmla="*/ 1239253 w 4307306"/>
              <a:gd name="connsiteY5" fmla="*/ 1370443 h 2522679"/>
              <a:gd name="connsiteX6" fmla="*/ 1712696 w 4307306"/>
              <a:gd name="connsiteY6" fmla="*/ 57798 h 2522679"/>
              <a:gd name="connsiteX7" fmla="*/ 2165685 w 4307306"/>
              <a:gd name="connsiteY7" fmla="*/ 347759 h 2522679"/>
              <a:gd name="connsiteX8" fmla="*/ 2454442 w 4307306"/>
              <a:gd name="connsiteY8" fmla="*/ 1382475 h 2522679"/>
              <a:gd name="connsiteX9" fmla="*/ 3092116 w 4307306"/>
              <a:gd name="connsiteY9" fmla="*/ 2212654 h 2522679"/>
              <a:gd name="connsiteX10" fmla="*/ 3513222 w 4307306"/>
              <a:gd name="connsiteY10" fmla="*/ 1442632 h 2522679"/>
              <a:gd name="connsiteX11" fmla="*/ 3705727 w 4307306"/>
              <a:gd name="connsiteY11" fmla="*/ 732769 h 2522679"/>
              <a:gd name="connsiteX12" fmla="*/ 3982453 w 4307306"/>
              <a:gd name="connsiteY12" fmla="*/ 22906 h 2522679"/>
              <a:gd name="connsiteX13" fmla="*/ 4307306 w 4307306"/>
              <a:gd name="connsiteY13" fmla="*/ 1189969 h 2522679"/>
              <a:gd name="connsiteX0" fmla="*/ 0 w 4307306"/>
              <a:gd name="connsiteY0" fmla="*/ 2370199 h 2511782"/>
              <a:gd name="connsiteX1" fmla="*/ 312821 w 4307306"/>
              <a:gd name="connsiteY1" fmla="*/ 1804714 h 2511782"/>
              <a:gd name="connsiteX2" fmla="*/ 613611 w 4307306"/>
              <a:gd name="connsiteY2" fmla="*/ 2358167 h 2511782"/>
              <a:gd name="connsiteX3" fmla="*/ 770021 w 4307306"/>
              <a:gd name="connsiteY3" fmla="*/ 2502546 h 2511782"/>
              <a:gd name="connsiteX4" fmla="*/ 938464 w 4307306"/>
              <a:gd name="connsiteY4" fmla="*/ 2370199 h 2511782"/>
              <a:gd name="connsiteX5" fmla="*/ 1239253 w 4307306"/>
              <a:gd name="connsiteY5" fmla="*/ 1359546 h 2511782"/>
              <a:gd name="connsiteX6" fmla="*/ 1712696 w 4307306"/>
              <a:gd name="connsiteY6" fmla="*/ 46901 h 2511782"/>
              <a:gd name="connsiteX7" fmla="*/ 2062815 w 4307306"/>
              <a:gd name="connsiteY7" fmla="*/ 394012 h 2511782"/>
              <a:gd name="connsiteX8" fmla="*/ 2454442 w 4307306"/>
              <a:gd name="connsiteY8" fmla="*/ 1371578 h 2511782"/>
              <a:gd name="connsiteX9" fmla="*/ 3092116 w 4307306"/>
              <a:gd name="connsiteY9" fmla="*/ 2201757 h 2511782"/>
              <a:gd name="connsiteX10" fmla="*/ 3513222 w 4307306"/>
              <a:gd name="connsiteY10" fmla="*/ 1431735 h 2511782"/>
              <a:gd name="connsiteX11" fmla="*/ 3705727 w 4307306"/>
              <a:gd name="connsiteY11" fmla="*/ 721872 h 2511782"/>
              <a:gd name="connsiteX12" fmla="*/ 3982453 w 4307306"/>
              <a:gd name="connsiteY12" fmla="*/ 12009 h 2511782"/>
              <a:gd name="connsiteX13" fmla="*/ 4307306 w 4307306"/>
              <a:gd name="connsiteY13" fmla="*/ 1179072 h 2511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07306" h="2511782">
                <a:moveTo>
                  <a:pt x="0" y="2370199"/>
                </a:moveTo>
                <a:cubicBezTo>
                  <a:pt x="105276" y="2088459"/>
                  <a:pt x="210553" y="1806719"/>
                  <a:pt x="312821" y="1804714"/>
                </a:cubicBezTo>
                <a:cubicBezTo>
                  <a:pt x="415089" y="1802709"/>
                  <a:pt x="537411" y="2241862"/>
                  <a:pt x="613611" y="2358167"/>
                </a:cubicBezTo>
                <a:cubicBezTo>
                  <a:pt x="689811" y="2474472"/>
                  <a:pt x="715879" y="2500541"/>
                  <a:pt x="770021" y="2502546"/>
                </a:cubicBezTo>
                <a:cubicBezTo>
                  <a:pt x="824163" y="2504551"/>
                  <a:pt x="860259" y="2560699"/>
                  <a:pt x="938464" y="2370199"/>
                </a:cubicBezTo>
                <a:cubicBezTo>
                  <a:pt x="1016669" y="2179699"/>
                  <a:pt x="1110214" y="1746762"/>
                  <a:pt x="1239253" y="1359546"/>
                </a:cubicBezTo>
                <a:cubicBezTo>
                  <a:pt x="1368292" y="972330"/>
                  <a:pt x="1575436" y="207823"/>
                  <a:pt x="1712696" y="46901"/>
                </a:cubicBezTo>
                <a:cubicBezTo>
                  <a:pt x="1849956" y="-114021"/>
                  <a:pt x="1939191" y="173233"/>
                  <a:pt x="2062815" y="394012"/>
                </a:cubicBezTo>
                <a:cubicBezTo>
                  <a:pt x="2186439" y="614792"/>
                  <a:pt x="2282892" y="1070287"/>
                  <a:pt x="2454442" y="1371578"/>
                </a:cubicBezTo>
                <a:cubicBezTo>
                  <a:pt x="2625992" y="1672869"/>
                  <a:pt x="2915653" y="2191731"/>
                  <a:pt x="3092116" y="2201757"/>
                </a:cubicBezTo>
                <a:cubicBezTo>
                  <a:pt x="3268579" y="2211783"/>
                  <a:pt x="3410954" y="1678382"/>
                  <a:pt x="3513222" y="1431735"/>
                </a:cubicBezTo>
                <a:cubicBezTo>
                  <a:pt x="3615490" y="1185088"/>
                  <a:pt x="3627522" y="958493"/>
                  <a:pt x="3705727" y="721872"/>
                </a:cubicBezTo>
                <a:cubicBezTo>
                  <a:pt x="3783932" y="485251"/>
                  <a:pt x="3882190" y="-64191"/>
                  <a:pt x="3982453" y="12009"/>
                </a:cubicBezTo>
                <a:cubicBezTo>
                  <a:pt x="4082716" y="88209"/>
                  <a:pt x="4195011" y="633640"/>
                  <a:pt x="4307306" y="1179072"/>
                </a:cubicBezTo>
              </a:path>
            </a:pathLst>
          </a:cu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905472" y="980728"/>
            <a:ext cx="298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64088" y="1916832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8724" y="2276872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58832" y="1844824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50381" y="1988840"/>
            <a:ext cx="500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644008" y="2276872"/>
            <a:ext cx="5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52120" y="836712"/>
            <a:ext cx="33123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изображён график функции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y=f(x)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определённой на интервале (-1;13). Определите количество целых точек, в которых производная функции положительна.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>
            <a:endCxn id="20" idx="4"/>
          </p:cNvCxnSpPr>
          <p:nvPr/>
        </p:nvCxnSpPr>
        <p:spPr>
          <a:xfrm>
            <a:off x="1511515" y="2369417"/>
            <a:ext cx="16496" cy="101145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2122848" y="1445735"/>
            <a:ext cx="16496" cy="91950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984506" y="2348880"/>
            <a:ext cx="0" cy="36106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>
            <a:off x="4279890" y="1772816"/>
            <a:ext cx="4011" cy="629745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1662697" y="1940896"/>
                <a:ext cx="33166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5400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</m:oMath>
                  </m:oMathPara>
                </a14:m>
                <a:endParaRPr lang="ru-RU" sz="54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2697" y="1940896"/>
                <a:ext cx="331661" cy="923330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/>
          <p:cNvSpPr txBox="1"/>
          <p:nvPr/>
        </p:nvSpPr>
        <p:spPr>
          <a:xfrm>
            <a:off x="3995936" y="5497199"/>
            <a:ext cx="4578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5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6" name="TextBox 55"/>
              <p:cNvSpPr txBox="1"/>
              <p:nvPr/>
            </p:nvSpPr>
            <p:spPr>
              <a:xfrm>
                <a:off x="2627784" y="1211560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1211560"/>
                <a:ext cx="1609935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732460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№18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81127" y="2367461"/>
            <a:ext cx="5229151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95736" y="447055"/>
            <a:ext cx="127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5607270" y="476672"/>
                <a:ext cx="3429226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𝑦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2400" b="0" i="1" smtClean="0">
                        <a:latin typeface="Cambria Math"/>
                      </a:rPr>
                      <m:t>.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среди точек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4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5</m:t>
                        </m:r>
                      </m:sub>
                    </m:sSub>
                    <m:r>
                      <a:rPr lang="ru-RU" sz="2400" b="0" i="0" smtClean="0">
                        <a:latin typeface="Cambria Math"/>
                      </a:rPr>
                      <m:t> 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6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те точки, в которых производная функции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отрицательна. В ответ запишите количество найденных точек.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7270" y="476672"/>
                <a:ext cx="3429226" cy="3785652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356" t="-1288" r="-4804" b="-27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Группа 38"/>
          <p:cNvGrpSpPr/>
          <p:nvPr/>
        </p:nvGrpSpPr>
        <p:grpSpPr>
          <a:xfrm>
            <a:off x="324853" y="646529"/>
            <a:ext cx="5185425" cy="3305315"/>
            <a:chOff x="324853" y="646529"/>
            <a:chExt cx="5185425" cy="3305315"/>
          </a:xfrm>
        </p:grpSpPr>
        <p:cxnSp>
          <p:nvCxnSpPr>
            <p:cNvPr id="6" name="Прямая со стрелкой 5"/>
            <p:cNvCxnSpPr/>
            <p:nvPr/>
          </p:nvCxnSpPr>
          <p:spPr>
            <a:xfrm flipV="1">
              <a:off x="2483768" y="646529"/>
              <a:ext cx="0" cy="269523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339104" y="1959223"/>
              <a:ext cx="171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195736" y="2276872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24853" y="878053"/>
              <a:ext cx="5125452" cy="3073791"/>
            </a:xfrm>
            <a:custGeom>
              <a:avLst/>
              <a:gdLst>
                <a:gd name="connsiteX0" fmla="*/ 0 w 5125452"/>
                <a:gd name="connsiteY0" fmla="*/ 2587042 h 3073791"/>
                <a:gd name="connsiteX1" fmla="*/ 180473 w 5125452"/>
                <a:gd name="connsiteY1" fmla="*/ 2382505 h 3073791"/>
                <a:gd name="connsiteX2" fmla="*/ 348915 w 5125452"/>
                <a:gd name="connsiteY2" fmla="*/ 2141873 h 3073791"/>
                <a:gd name="connsiteX3" fmla="*/ 433136 w 5125452"/>
                <a:gd name="connsiteY3" fmla="*/ 1865147 h 3073791"/>
                <a:gd name="connsiteX4" fmla="*/ 625642 w 5125452"/>
                <a:gd name="connsiteY4" fmla="*/ 1492168 h 3073791"/>
                <a:gd name="connsiteX5" fmla="*/ 721894 w 5125452"/>
                <a:gd name="connsiteY5" fmla="*/ 1131221 h 3073791"/>
                <a:gd name="connsiteX6" fmla="*/ 842210 w 5125452"/>
                <a:gd name="connsiteY6" fmla="*/ 866526 h 3073791"/>
                <a:gd name="connsiteX7" fmla="*/ 1082842 w 5125452"/>
                <a:gd name="connsiteY7" fmla="*/ 1083094 h 3073791"/>
                <a:gd name="connsiteX8" fmla="*/ 1311442 w 5125452"/>
                <a:gd name="connsiteY8" fmla="*/ 1768894 h 3073791"/>
                <a:gd name="connsiteX9" fmla="*/ 1467852 w 5125452"/>
                <a:gd name="connsiteY9" fmla="*/ 2731421 h 3073791"/>
                <a:gd name="connsiteX10" fmla="*/ 2141621 w 5125452"/>
                <a:gd name="connsiteY10" fmla="*/ 1865147 h 3073791"/>
                <a:gd name="connsiteX11" fmla="*/ 2610852 w 5125452"/>
                <a:gd name="connsiteY11" fmla="*/ 1564358 h 3073791"/>
                <a:gd name="connsiteX12" fmla="*/ 3068052 w 5125452"/>
                <a:gd name="connsiteY12" fmla="*/ 2611105 h 3073791"/>
                <a:gd name="connsiteX13" fmla="*/ 3320715 w 5125452"/>
                <a:gd name="connsiteY13" fmla="*/ 3068305 h 3073791"/>
                <a:gd name="connsiteX14" fmla="*/ 3344779 w 5125452"/>
                <a:gd name="connsiteY14" fmla="*/ 2334379 h 3073791"/>
                <a:gd name="connsiteX15" fmla="*/ 3645568 w 5125452"/>
                <a:gd name="connsiteY15" fmla="*/ 1696705 h 3073791"/>
                <a:gd name="connsiteX16" fmla="*/ 3994484 w 5125452"/>
                <a:gd name="connsiteY16" fmla="*/ 1155284 h 3073791"/>
                <a:gd name="connsiteX17" fmla="*/ 4102768 w 5125452"/>
                <a:gd name="connsiteY17" fmla="*/ 517610 h 3073791"/>
                <a:gd name="connsiteX18" fmla="*/ 4331368 w 5125452"/>
                <a:gd name="connsiteY18" fmla="*/ 252 h 3073791"/>
                <a:gd name="connsiteX19" fmla="*/ 4559968 w 5125452"/>
                <a:gd name="connsiteY19" fmla="*/ 457452 h 3073791"/>
                <a:gd name="connsiteX20" fmla="*/ 4632158 w 5125452"/>
                <a:gd name="connsiteY20" fmla="*/ 1059031 h 3073791"/>
                <a:gd name="connsiteX21" fmla="*/ 4848726 w 5125452"/>
                <a:gd name="connsiteY21" fmla="*/ 1684673 h 3073791"/>
                <a:gd name="connsiteX22" fmla="*/ 5125452 w 5125452"/>
                <a:gd name="connsiteY22" fmla="*/ 2141873 h 3073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125452" h="3073791">
                  <a:moveTo>
                    <a:pt x="0" y="2587042"/>
                  </a:moveTo>
                  <a:cubicBezTo>
                    <a:pt x="61160" y="2521871"/>
                    <a:pt x="122321" y="2456700"/>
                    <a:pt x="180473" y="2382505"/>
                  </a:cubicBezTo>
                  <a:cubicBezTo>
                    <a:pt x="238626" y="2308310"/>
                    <a:pt x="306805" y="2228099"/>
                    <a:pt x="348915" y="2141873"/>
                  </a:cubicBezTo>
                  <a:cubicBezTo>
                    <a:pt x="391025" y="2055647"/>
                    <a:pt x="387015" y="1973431"/>
                    <a:pt x="433136" y="1865147"/>
                  </a:cubicBezTo>
                  <a:cubicBezTo>
                    <a:pt x="479257" y="1756863"/>
                    <a:pt x="577516" y="1614489"/>
                    <a:pt x="625642" y="1492168"/>
                  </a:cubicBezTo>
                  <a:cubicBezTo>
                    <a:pt x="673768" y="1369847"/>
                    <a:pt x="685799" y="1235495"/>
                    <a:pt x="721894" y="1131221"/>
                  </a:cubicBezTo>
                  <a:cubicBezTo>
                    <a:pt x="757989" y="1026947"/>
                    <a:pt x="782052" y="874547"/>
                    <a:pt x="842210" y="866526"/>
                  </a:cubicBezTo>
                  <a:cubicBezTo>
                    <a:pt x="902368" y="858505"/>
                    <a:pt x="1004637" y="932699"/>
                    <a:pt x="1082842" y="1083094"/>
                  </a:cubicBezTo>
                  <a:cubicBezTo>
                    <a:pt x="1161047" y="1233489"/>
                    <a:pt x="1247274" y="1494173"/>
                    <a:pt x="1311442" y="1768894"/>
                  </a:cubicBezTo>
                  <a:cubicBezTo>
                    <a:pt x="1375610" y="2043615"/>
                    <a:pt x="1329489" y="2715379"/>
                    <a:pt x="1467852" y="2731421"/>
                  </a:cubicBezTo>
                  <a:cubicBezTo>
                    <a:pt x="1606215" y="2747463"/>
                    <a:pt x="1951121" y="2059657"/>
                    <a:pt x="2141621" y="1865147"/>
                  </a:cubicBezTo>
                  <a:cubicBezTo>
                    <a:pt x="2332121" y="1670636"/>
                    <a:pt x="2456447" y="1440032"/>
                    <a:pt x="2610852" y="1564358"/>
                  </a:cubicBezTo>
                  <a:cubicBezTo>
                    <a:pt x="2765257" y="1688684"/>
                    <a:pt x="2949741" y="2360447"/>
                    <a:pt x="3068052" y="2611105"/>
                  </a:cubicBezTo>
                  <a:cubicBezTo>
                    <a:pt x="3186363" y="2861763"/>
                    <a:pt x="3274594" y="3114426"/>
                    <a:pt x="3320715" y="3068305"/>
                  </a:cubicBezTo>
                  <a:cubicBezTo>
                    <a:pt x="3366836" y="3022184"/>
                    <a:pt x="3290637" y="2562979"/>
                    <a:pt x="3344779" y="2334379"/>
                  </a:cubicBezTo>
                  <a:cubicBezTo>
                    <a:pt x="3398921" y="2105779"/>
                    <a:pt x="3537284" y="1893221"/>
                    <a:pt x="3645568" y="1696705"/>
                  </a:cubicBezTo>
                  <a:cubicBezTo>
                    <a:pt x="3753852" y="1500189"/>
                    <a:pt x="3918284" y="1351800"/>
                    <a:pt x="3994484" y="1155284"/>
                  </a:cubicBezTo>
                  <a:cubicBezTo>
                    <a:pt x="4070684" y="958768"/>
                    <a:pt x="4046621" y="710115"/>
                    <a:pt x="4102768" y="517610"/>
                  </a:cubicBezTo>
                  <a:cubicBezTo>
                    <a:pt x="4158915" y="325105"/>
                    <a:pt x="4255168" y="10278"/>
                    <a:pt x="4331368" y="252"/>
                  </a:cubicBezTo>
                  <a:cubicBezTo>
                    <a:pt x="4407568" y="-9774"/>
                    <a:pt x="4509836" y="280989"/>
                    <a:pt x="4559968" y="457452"/>
                  </a:cubicBezTo>
                  <a:cubicBezTo>
                    <a:pt x="4610100" y="633915"/>
                    <a:pt x="4584032" y="854494"/>
                    <a:pt x="4632158" y="1059031"/>
                  </a:cubicBezTo>
                  <a:cubicBezTo>
                    <a:pt x="4680284" y="1263568"/>
                    <a:pt x="4766510" y="1504199"/>
                    <a:pt x="4848726" y="1684673"/>
                  </a:cubicBezTo>
                  <a:cubicBezTo>
                    <a:pt x="4930942" y="1865147"/>
                    <a:pt x="5028197" y="2003510"/>
                    <a:pt x="5125452" y="2141873"/>
                  </a:cubicBezTo>
                </a:path>
              </a:pathLst>
            </a:cu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724770" y="2108792"/>
              <a:ext cx="44435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>
                  <a:solidFill>
                    <a:srgbClr val="C00000"/>
                  </a:solidFill>
                </a:rPr>
                <a:t>•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993570" y="2806897"/>
              <a:ext cx="44435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>
                  <a:solidFill>
                    <a:srgbClr val="C00000"/>
                  </a:solidFill>
                </a:rPr>
                <a:t>•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427712" y="2420888"/>
              <a:ext cx="44435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>
                  <a:solidFill>
                    <a:srgbClr val="C00000"/>
                  </a:solidFill>
                </a:rPr>
                <a:t>•</a:t>
              </a: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951456" y="2628201"/>
              <a:ext cx="44435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>
                  <a:solidFill>
                    <a:srgbClr val="C00000"/>
                  </a:solidFill>
                </a:rPr>
                <a:t>•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4271664" y="908720"/>
              <a:ext cx="44435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>
                  <a:solidFill>
                    <a:srgbClr val="C00000"/>
                  </a:solidFill>
                </a:rPr>
                <a:t>•</a:t>
              </a: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635440" y="2492896"/>
              <a:ext cx="44435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>
                  <a:solidFill>
                    <a:srgbClr val="C00000"/>
                  </a:solidFill>
                </a:rPr>
                <a:t>•</a:t>
              </a:r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178089" y="707504"/>
                  <a:ext cx="1609935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/>
                          </a:rPr>
                          <m:t>𝑦</m:t>
                        </m:r>
                        <m:r>
                          <a:rPr lang="en-US" sz="2400" b="0" i="1" smtClean="0">
                            <a:latin typeface="Cambria Math"/>
                          </a:rPr>
                          <m:t>=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oMath>
                    </m:oMathPara>
                  </a14:m>
                  <a:endPara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78089" y="707504"/>
                  <a:ext cx="1609935" cy="461665"/>
                </a:xfrm>
                <a:prstGeom prst="rect">
                  <a:avLst/>
                </a:prstGeom>
                <a:blipFill rotWithShape="1">
                  <a:blip r:embed="rId3" cstate="print"/>
                  <a:stretch>
                    <a:fillRect b="-1842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539552" y="1959223"/>
                  <a:ext cx="40739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ru-RU" sz="2400" b="1" dirty="0"/>
                </a:p>
              </p:txBody>
            </p:sp>
          </mc:Choice>
          <mc:Fallback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552" y="1959223"/>
                  <a:ext cx="407394" cy="461665"/>
                </a:xfrm>
                <a:prstGeom prst="rect">
                  <a:avLst/>
                </a:prstGeom>
                <a:blipFill rotWithShape="1">
                  <a:blip r:embed="rId4" cstate="print"/>
                  <a:stretch>
                    <a:fillRect r="-19697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1464398" y="1977176"/>
                  <a:ext cx="40739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ru-RU" sz="2400" b="1" dirty="0"/>
                </a:p>
              </p:txBody>
            </p:sp>
          </mc:Choice>
          <mc:Fallback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64398" y="1977176"/>
                  <a:ext cx="407394" cy="461665"/>
                </a:xfrm>
                <a:prstGeom prst="rect">
                  <a:avLst/>
                </a:prstGeom>
                <a:blipFill rotWithShape="1">
                  <a:blip r:embed="rId5" cstate="print"/>
                  <a:stretch>
                    <a:fillRect r="-1940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1992334" y="1964960"/>
                  <a:ext cx="40739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ru-RU" sz="2400" b="1" dirty="0"/>
                </a:p>
              </p:txBody>
            </p:sp>
          </mc:Choice>
          <mc:Fallback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92334" y="1964960"/>
                  <a:ext cx="407394" cy="461665"/>
                </a:xfrm>
                <a:prstGeom prst="rect">
                  <a:avLst/>
                </a:prstGeom>
                <a:blipFill rotWithShape="1">
                  <a:blip r:embed="rId6" cstate="print"/>
                  <a:stretch>
                    <a:fillRect r="-1791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2940470" y="1988840"/>
                  <a:ext cx="40739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lang="ru-RU" sz="2400" b="1" dirty="0"/>
                </a:p>
              </p:txBody>
            </p:sp>
          </mc:Choice>
          <mc:Fallback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40470" y="1988840"/>
                  <a:ext cx="407394" cy="461665"/>
                </a:xfrm>
                <a:prstGeom prst="rect">
                  <a:avLst/>
                </a:prstGeom>
                <a:blipFill rotWithShape="1">
                  <a:blip r:embed="rId7" cstate="print"/>
                  <a:stretch>
                    <a:fillRect r="-1940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3684798" y="1964776"/>
                  <a:ext cx="40739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𝟓</m:t>
                            </m:r>
                          </m:sub>
                        </m:sSub>
                      </m:oMath>
                    </m:oMathPara>
                  </a14:m>
                  <a:endParaRPr lang="ru-RU" sz="2400" b="1" dirty="0"/>
                </a:p>
              </p:txBody>
            </p:sp>
          </mc:Choice>
          <mc:Fallback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84798" y="1964776"/>
                  <a:ext cx="407394" cy="461665"/>
                </a:xfrm>
                <a:prstGeom prst="rect">
                  <a:avLst/>
                </a:prstGeom>
                <a:blipFill rotWithShape="1">
                  <a:blip r:embed="rId8" cstate="print"/>
                  <a:stretch>
                    <a:fillRect r="-19403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4272710" y="2240776"/>
                  <a:ext cx="40739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ru-RU" sz="24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latin typeface="Cambria Math"/>
                              </a:rPr>
                              <m:t>𝒙</m:t>
                            </m:r>
                          </m:e>
                          <m:sub>
                            <m:r>
                              <a:rPr lang="en-US" sz="2400" b="1" i="1" smtClean="0">
                                <a:latin typeface="Cambria Math"/>
                              </a:rPr>
                              <m:t>𝟔</m:t>
                            </m:r>
                          </m:sub>
                        </m:sSub>
                      </m:oMath>
                    </m:oMathPara>
                  </a14:m>
                  <a:endParaRPr lang="ru-RU" sz="2400" b="1" dirty="0"/>
                </a:p>
              </p:txBody>
            </p:sp>
          </mc:Choice>
          <mc:Fallback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72710" y="2240776"/>
                  <a:ext cx="407394" cy="461665"/>
                </a:xfrm>
                <a:prstGeom prst="rect">
                  <a:avLst/>
                </a:prstGeom>
                <a:blipFill rotWithShape="1">
                  <a:blip r:embed="rId9" cstate="print"/>
                  <a:stretch>
                    <a:fillRect r="-1791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8" name="Прямая соединительная линия 27"/>
            <p:cNvCxnSpPr/>
            <p:nvPr/>
          </p:nvCxnSpPr>
          <p:spPr>
            <a:xfrm>
              <a:off x="3178089" y="2370987"/>
              <a:ext cx="0" cy="503100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1649888" y="2373070"/>
              <a:ext cx="0" cy="312385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2215746" y="2378549"/>
              <a:ext cx="0" cy="669626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3845584" y="2350570"/>
              <a:ext cx="0" cy="415785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4503796" y="1180837"/>
              <a:ext cx="0" cy="1186284"/>
            </a:xfrm>
            <a:prstGeom prst="line">
              <a:avLst/>
            </a:prstGeom>
            <a:ln w="38100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3995936" y="5847655"/>
            <a:ext cx="4578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2.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1291448" y="1933894"/>
            <a:ext cx="318248" cy="1739856"/>
          </a:xfrm>
          <a:prstGeom prst="straightConnector1">
            <a:avLst/>
          </a:prstGeom>
          <a:ln w="28575">
            <a:solidFill>
              <a:srgbClr val="2D853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887579" y="2529262"/>
            <a:ext cx="604301" cy="1422582"/>
          </a:xfrm>
          <a:prstGeom prst="straightConnector1">
            <a:avLst/>
          </a:prstGeom>
          <a:ln w="28575">
            <a:solidFill>
              <a:srgbClr val="2D853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680104" y="1123583"/>
            <a:ext cx="539968" cy="2089393"/>
          </a:xfrm>
          <a:prstGeom prst="straightConnector1">
            <a:avLst/>
          </a:prstGeom>
          <a:ln w="28575">
            <a:solidFill>
              <a:srgbClr val="2D853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535315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>
            <a:off x="281127" y="2367461"/>
            <a:ext cx="5229151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2483768" y="646529"/>
            <a:ext cx="0" cy="269523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95736" y="447055"/>
            <a:ext cx="127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9104" y="1959223"/>
            <a:ext cx="171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№19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2530017" y="1095127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0017" y="1095127"/>
                <a:ext cx="1609935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2195736" y="2276872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204537" y="1125655"/>
            <a:ext cx="5257800" cy="2287909"/>
          </a:xfrm>
          <a:custGeom>
            <a:avLst/>
            <a:gdLst>
              <a:gd name="connsiteX0" fmla="*/ 0 w 5257800"/>
              <a:gd name="connsiteY0" fmla="*/ 739240 h 2287909"/>
              <a:gd name="connsiteX1" fmla="*/ 96252 w 5257800"/>
              <a:gd name="connsiteY1" fmla="*/ 570798 h 2287909"/>
              <a:gd name="connsiteX2" fmla="*/ 493295 w 5257800"/>
              <a:gd name="connsiteY2" fmla="*/ 1593482 h 2287909"/>
              <a:gd name="connsiteX3" fmla="*/ 721895 w 5257800"/>
              <a:gd name="connsiteY3" fmla="*/ 1966461 h 2287909"/>
              <a:gd name="connsiteX4" fmla="*/ 914400 w 5257800"/>
              <a:gd name="connsiteY4" fmla="*/ 1834113 h 2287909"/>
              <a:gd name="connsiteX5" fmla="*/ 1070810 w 5257800"/>
              <a:gd name="connsiteY5" fmla="*/ 1749892 h 2287909"/>
              <a:gd name="connsiteX6" fmla="*/ 1323474 w 5257800"/>
              <a:gd name="connsiteY6" fmla="*/ 1785987 h 2287909"/>
              <a:gd name="connsiteX7" fmla="*/ 1515979 w 5257800"/>
              <a:gd name="connsiteY7" fmla="*/ 1882240 h 2287909"/>
              <a:gd name="connsiteX8" fmla="*/ 2021305 w 5257800"/>
              <a:gd name="connsiteY8" fmla="*/ 919713 h 2287909"/>
              <a:gd name="connsiteX9" fmla="*/ 2442410 w 5257800"/>
              <a:gd name="connsiteY9" fmla="*/ 197819 h 2287909"/>
              <a:gd name="connsiteX10" fmla="*/ 2646947 w 5257800"/>
              <a:gd name="connsiteY10" fmla="*/ 763303 h 2287909"/>
              <a:gd name="connsiteX11" fmla="*/ 2875547 w 5257800"/>
              <a:gd name="connsiteY11" fmla="*/ 1473166 h 2287909"/>
              <a:gd name="connsiteX12" fmla="*/ 3248526 w 5257800"/>
              <a:gd name="connsiteY12" fmla="*/ 2279282 h 2287909"/>
              <a:gd name="connsiteX13" fmla="*/ 3416968 w 5257800"/>
              <a:gd name="connsiteY13" fmla="*/ 1882240 h 2287909"/>
              <a:gd name="connsiteX14" fmla="*/ 3573379 w 5257800"/>
              <a:gd name="connsiteY14" fmla="*/ 1617545 h 2287909"/>
              <a:gd name="connsiteX15" fmla="*/ 3850105 w 5257800"/>
              <a:gd name="connsiteY15" fmla="*/ 883619 h 2287909"/>
              <a:gd name="connsiteX16" fmla="*/ 4042610 w 5257800"/>
              <a:gd name="connsiteY16" fmla="*/ 101566 h 2287909"/>
              <a:gd name="connsiteX17" fmla="*/ 4463716 w 5257800"/>
              <a:gd name="connsiteY17" fmla="*/ 173756 h 2287909"/>
              <a:gd name="connsiteX18" fmla="*/ 4752474 w 5257800"/>
              <a:gd name="connsiteY18" fmla="*/ 1593482 h 2287909"/>
              <a:gd name="connsiteX19" fmla="*/ 4969042 w 5257800"/>
              <a:gd name="connsiteY19" fmla="*/ 2002556 h 2287909"/>
              <a:gd name="connsiteX20" fmla="*/ 5089358 w 5257800"/>
              <a:gd name="connsiteY20" fmla="*/ 1533324 h 2287909"/>
              <a:gd name="connsiteX21" fmla="*/ 5257800 w 5257800"/>
              <a:gd name="connsiteY21" fmla="*/ 1425040 h 2287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257800" h="2287909">
                <a:moveTo>
                  <a:pt x="0" y="739240"/>
                </a:moveTo>
                <a:cubicBezTo>
                  <a:pt x="7018" y="583832"/>
                  <a:pt x="14036" y="428424"/>
                  <a:pt x="96252" y="570798"/>
                </a:cubicBezTo>
                <a:cubicBezTo>
                  <a:pt x="178468" y="713172"/>
                  <a:pt x="389021" y="1360872"/>
                  <a:pt x="493295" y="1593482"/>
                </a:cubicBezTo>
                <a:cubicBezTo>
                  <a:pt x="597569" y="1826092"/>
                  <a:pt x="651711" y="1926356"/>
                  <a:pt x="721895" y="1966461"/>
                </a:cubicBezTo>
                <a:cubicBezTo>
                  <a:pt x="792079" y="2006566"/>
                  <a:pt x="856248" y="1870208"/>
                  <a:pt x="914400" y="1834113"/>
                </a:cubicBezTo>
                <a:cubicBezTo>
                  <a:pt x="972553" y="1798018"/>
                  <a:pt x="1002631" y="1757913"/>
                  <a:pt x="1070810" y="1749892"/>
                </a:cubicBezTo>
                <a:cubicBezTo>
                  <a:pt x="1138989" y="1741871"/>
                  <a:pt x="1249279" y="1763929"/>
                  <a:pt x="1323474" y="1785987"/>
                </a:cubicBezTo>
                <a:cubicBezTo>
                  <a:pt x="1397669" y="1808045"/>
                  <a:pt x="1399674" y="2026619"/>
                  <a:pt x="1515979" y="1882240"/>
                </a:cubicBezTo>
                <a:cubicBezTo>
                  <a:pt x="1632284" y="1737861"/>
                  <a:pt x="1866900" y="1200450"/>
                  <a:pt x="2021305" y="919713"/>
                </a:cubicBezTo>
                <a:cubicBezTo>
                  <a:pt x="2175710" y="638976"/>
                  <a:pt x="2338137" y="223887"/>
                  <a:pt x="2442410" y="197819"/>
                </a:cubicBezTo>
                <a:cubicBezTo>
                  <a:pt x="2546683" y="171751"/>
                  <a:pt x="2574758" y="550745"/>
                  <a:pt x="2646947" y="763303"/>
                </a:cubicBezTo>
                <a:cubicBezTo>
                  <a:pt x="2719136" y="975861"/>
                  <a:pt x="2775284" y="1220503"/>
                  <a:pt x="2875547" y="1473166"/>
                </a:cubicBezTo>
                <a:cubicBezTo>
                  <a:pt x="2975810" y="1725829"/>
                  <a:pt x="3158289" y="2211103"/>
                  <a:pt x="3248526" y="2279282"/>
                </a:cubicBezTo>
                <a:cubicBezTo>
                  <a:pt x="3338763" y="2347461"/>
                  <a:pt x="3362826" y="1992530"/>
                  <a:pt x="3416968" y="1882240"/>
                </a:cubicBezTo>
                <a:cubicBezTo>
                  <a:pt x="3471110" y="1771951"/>
                  <a:pt x="3501190" y="1783982"/>
                  <a:pt x="3573379" y="1617545"/>
                </a:cubicBezTo>
                <a:cubicBezTo>
                  <a:pt x="3645568" y="1451108"/>
                  <a:pt x="3771900" y="1136282"/>
                  <a:pt x="3850105" y="883619"/>
                </a:cubicBezTo>
                <a:cubicBezTo>
                  <a:pt x="3928310" y="630956"/>
                  <a:pt x="3940342" y="219876"/>
                  <a:pt x="4042610" y="101566"/>
                </a:cubicBezTo>
                <a:cubicBezTo>
                  <a:pt x="4144878" y="-16744"/>
                  <a:pt x="4345405" y="-74897"/>
                  <a:pt x="4463716" y="173756"/>
                </a:cubicBezTo>
                <a:cubicBezTo>
                  <a:pt x="4582027" y="422409"/>
                  <a:pt x="4668253" y="1288682"/>
                  <a:pt x="4752474" y="1593482"/>
                </a:cubicBezTo>
                <a:cubicBezTo>
                  <a:pt x="4836695" y="1898282"/>
                  <a:pt x="4912895" y="2012582"/>
                  <a:pt x="4969042" y="2002556"/>
                </a:cubicBezTo>
                <a:cubicBezTo>
                  <a:pt x="5025189" y="1992530"/>
                  <a:pt x="5041232" y="1629577"/>
                  <a:pt x="5089358" y="1533324"/>
                </a:cubicBezTo>
                <a:cubicBezTo>
                  <a:pt x="5137484" y="1437071"/>
                  <a:pt x="5197642" y="1431055"/>
                  <a:pt x="5257800" y="1425040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72888" y="1692097"/>
            <a:ext cx="444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•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63160" y="2628201"/>
            <a:ext cx="444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•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07368" y="2556377"/>
            <a:ext cx="444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•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675456" y="1764105"/>
            <a:ext cx="444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•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095472" y="2916233"/>
            <a:ext cx="444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•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019544" y="980728"/>
            <a:ext cx="444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•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487688" y="1196752"/>
            <a:ext cx="4443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•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52120" y="814060"/>
            <a:ext cx="33123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изображён график функции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y=f(x)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определённой на интервале (-1;13). Определите количество целых точек, в которых производная функции положительна.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95936" y="5631631"/>
            <a:ext cx="4578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2.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246257" y="1295628"/>
            <a:ext cx="0" cy="108655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705994" y="1487369"/>
            <a:ext cx="0" cy="897975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313778" y="2379962"/>
            <a:ext cx="0" cy="816341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897632" y="2057984"/>
            <a:ext cx="0" cy="314735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832594" y="2364782"/>
            <a:ext cx="0" cy="460804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785336" y="2364782"/>
            <a:ext cx="0" cy="557572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95064" y="1996791"/>
            <a:ext cx="0" cy="380830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539552" y="1959223"/>
                <a:ext cx="4073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959223"/>
                <a:ext cx="407394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196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67303" y="2241320"/>
                <a:ext cx="4073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303" y="2241320"/>
                <a:ext cx="407394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r="-194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1620262" y="1975170"/>
                <a:ext cx="4073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0262" y="1975170"/>
                <a:ext cx="407394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r="-179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2629740" y="2216896"/>
                <a:ext cx="4073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740" y="2216896"/>
                <a:ext cx="407394" cy="461665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r="-194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5" name="TextBox 34"/>
              <p:cNvSpPr txBox="1"/>
              <p:nvPr/>
            </p:nvSpPr>
            <p:spPr>
              <a:xfrm>
                <a:off x="3132430" y="1970983"/>
                <a:ext cx="4073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2430" y="1970983"/>
                <a:ext cx="407394" cy="461665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r="-179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4027168" y="2253352"/>
                <a:ext cx="4073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𝟔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7168" y="2253352"/>
                <a:ext cx="407394" cy="461665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r="-196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4487688" y="2240592"/>
                <a:ext cx="40739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𝟕</m:t>
                          </m:r>
                        </m:sub>
                      </m:sSub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7688" y="2240592"/>
                <a:ext cx="407394" cy="461665"/>
              </a:xfrm>
              <a:prstGeom prst="rect">
                <a:avLst/>
              </a:prstGeom>
              <a:blipFill rotWithShape="1">
                <a:blip r:embed="rId9" cstate="print"/>
                <a:stretch>
                  <a:fillRect r="-194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3955103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3"/>
          <p:cNvGrpSpPr/>
          <p:nvPr/>
        </p:nvGrpSpPr>
        <p:grpSpPr>
          <a:xfrm>
            <a:off x="281127" y="864289"/>
            <a:ext cx="5903221" cy="3068767"/>
            <a:chOff x="107504" y="620688"/>
            <a:chExt cx="5903221" cy="3068767"/>
          </a:xfrm>
        </p:grpSpPr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107504" y="620688"/>
              <a:ext cx="5903221" cy="3068767"/>
              <a:chOff x="192" y="640"/>
              <a:chExt cx="3070" cy="1399"/>
            </a:xfrm>
          </p:grpSpPr>
          <p:grpSp>
            <p:nvGrpSpPr>
              <p:cNvPr id="11" name="Group 27"/>
              <p:cNvGrpSpPr>
                <a:grpSpLocks/>
              </p:cNvGrpSpPr>
              <p:nvPr/>
            </p:nvGrpSpPr>
            <p:grpSpPr bwMode="auto">
              <a:xfrm>
                <a:off x="192" y="640"/>
                <a:ext cx="3070" cy="1399"/>
                <a:chOff x="192" y="978"/>
                <a:chExt cx="4352" cy="2350"/>
              </a:xfrm>
            </p:grpSpPr>
            <p:sp>
              <p:nvSpPr>
                <p:cNvPr id="48" name="Line 28"/>
                <p:cNvSpPr>
                  <a:spLocks noChangeShapeType="1"/>
                </p:cNvSpPr>
                <p:nvPr/>
              </p:nvSpPr>
              <p:spPr bwMode="auto">
                <a:xfrm>
                  <a:off x="19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" name="Line 30"/>
                <p:cNvSpPr>
                  <a:spLocks noChangeShapeType="1"/>
                </p:cNvSpPr>
                <p:nvPr/>
              </p:nvSpPr>
              <p:spPr bwMode="auto">
                <a:xfrm>
                  <a:off x="44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" name="Line 31"/>
                <p:cNvSpPr>
                  <a:spLocks noChangeShapeType="1"/>
                </p:cNvSpPr>
                <p:nvPr/>
              </p:nvSpPr>
              <p:spPr bwMode="auto">
                <a:xfrm>
                  <a:off x="704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" name="Line 32"/>
                <p:cNvSpPr>
                  <a:spLocks noChangeShapeType="1"/>
                </p:cNvSpPr>
                <p:nvPr/>
              </p:nvSpPr>
              <p:spPr bwMode="auto">
                <a:xfrm>
                  <a:off x="960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2" name="Line 33"/>
                <p:cNvSpPr>
                  <a:spLocks noChangeShapeType="1"/>
                </p:cNvSpPr>
                <p:nvPr/>
              </p:nvSpPr>
              <p:spPr bwMode="auto">
                <a:xfrm>
                  <a:off x="1216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" name="Line 34"/>
                <p:cNvSpPr>
                  <a:spLocks noChangeShapeType="1"/>
                </p:cNvSpPr>
                <p:nvPr/>
              </p:nvSpPr>
              <p:spPr bwMode="auto">
                <a:xfrm>
                  <a:off x="147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" name="Line 35"/>
                <p:cNvSpPr>
                  <a:spLocks noChangeShapeType="1"/>
                </p:cNvSpPr>
                <p:nvPr/>
              </p:nvSpPr>
              <p:spPr bwMode="auto">
                <a:xfrm>
                  <a:off x="172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5" name="Line 36"/>
                <p:cNvSpPr>
                  <a:spLocks noChangeShapeType="1"/>
                </p:cNvSpPr>
                <p:nvPr/>
              </p:nvSpPr>
              <p:spPr bwMode="auto">
                <a:xfrm>
                  <a:off x="1984" y="978"/>
                  <a:ext cx="0" cy="235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" name="Line 37"/>
                <p:cNvSpPr>
                  <a:spLocks noChangeShapeType="1"/>
                </p:cNvSpPr>
                <p:nvPr/>
              </p:nvSpPr>
              <p:spPr bwMode="auto">
                <a:xfrm>
                  <a:off x="2240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" name="Line 38"/>
                <p:cNvSpPr>
                  <a:spLocks noChangeShapeType="1"/>
                </p:cNvSpPr>
                <p:nvPr/>
              </p:nvSpPr>
              <p:spPr bwMode="auto">
                <a:xfrm>
                  <a:off x="2496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8" name="Line 39"/>
                <p:cNvSpPr>
                  <a:spLocks noChangeShapeType="1"/>
                </p:cNvSpPr>
                <p:nvPr/>
              </p:nvSpPr>
              <p:spPr bwMode="auto">
                <a:xfrm>
                  <a:off x="275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" name="Line 40"/>
                <p:cNvSpPr>
                  <a:spLocks noChangeShapeType="1"/>
                </p:cNvSpPr>
                <p:nvPr/>
              </p:nvSpPr>
              <p:spPr bwMode="auto">
                <a:xfrm>
                  <a:off x="300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" name="Line 41"/>
                <p:cNvSpPr>
                  <a:spLocks noChangeShapeType="1"/>
                </p:cNvSpPr>
                <p:nvPr/>
              </p:nvSpPr>
              <p:spPr bwMode="auto">
                <a:xfrm>
                  <a:off x="3264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1" name="Line 42"/>
                <p:cNvSpPr>
                  <a:spLocks noChangeShapeType="1"/>
                </p:cNvSpPr>
                <p:nvPr/>
              </p:nvSpPr>
              <p:spPr bwMode="auto">
                <a:xfrm>
                  <a:off x="3520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" name="Line 43"/>
                <p:cNvSpPr>
                  <a:spLocks noChangeShapeType="1"/>
                </p:cNvSpPr>
                <p:nvPr/>
              </p:nvSpPr>
              <p:spPr bwMode="auto">
                <a:xfrm>
                  <a:off x="3776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" name="Line 44"/>
                <p:cNvSpPr>
                  <a:spLocks noChangeShapeType="1"/>
                </p:cNvSpPr>
                <p:nvPr/>
              </p:nvSpPr>
              <p:spPr bwMode="auto">
                <a:xfrm>
                  <a:off x="403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Line 45"/>
                <p:cNvSpPr>
                  <a:spLocks noChangeShapeType="1"/>
                </p:cNvSpPr>
                <p:nvPr/>
              </p:nvSpPr>
              <p:spPr bwMode="auto">
                <a:xfrm>
                  <a:off x="428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" name="Line 46"/>
                <p:cNvSpPr>
                  <a:spLocks noChangeShapeType="1"/>
                </p:cNvSpPr>
                <p:nvPr/>
              </p:nvSpPr>
              <p:spPr bwMode="auto">
                <a:xfrm>
                  <a:off x="4544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9" name="Line 53"/>
              <p:cNvSpPr>
                <a:spLocks noChangeShapeType="1"/>
              </p:cNvSpPr>
              <p:nvPr/>
            </p:nvSpPr>
            <p:spPr bwMode="auto">
              <a:xfrm flipV="1">
                <a:off x="192" y="661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54"/>
              <p:cNvSpPr>
                <a:spLocks noChangeShapeType="1"/>
              </p:cNvSpPr>
              <p:nvPr/>
            </p:nvSpPr>
            <p:spPr bwMode="auto">
              <a:xfrm>
                <a:off x="192" y="833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55"/>
              <p:cNvSpPr>
                <a:spLocks noChangeShapeType="1"/>
              </p:cNvSpPr>
              <p:nvPr/>
            </p:nvSpPr>
            <p:spPr bwMode="auto">
              <a:xfrm>
                <a:off x="192" y="1005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56"/>
              <p:cNvSpPr>
                <a:spLocks noChangeShapeType="1"/>
              </p:cNvSpPr>
              <p:nvPr/>
            </p:nvSpPr>
            <p:spPr bwMode="auto">
              <a:xfrm>
                <a:off x="192" y="1177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57"/>
              <p:cNvSpPr>
                <a:spLocks noChangeShapeType="1"/>
              </p:cNvSpPr>
              <p:nvPr/>
            </p:nvSpPr>
            <p:spPr bwMode="auto">
              <a:xfrm>
                <a:off x="192" y="1349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58"/>
              <p:cNvSpPr>
                <a:spLocks noChangeShapeType="1"/>
              </p:cNvSpPr>
              <p:nvPr/>
            </p:nvSpPr>
            <p:spPr bwMode="auto">
              <a:xfrm>
                <a:off x="192" y="1522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Line 59"/>
              <p:cNvSpPr>
                <a:spLocks noChangeShapeType="1"/>
              </p:cNvSpPr>
              <p:nvPr/>
            </p:nvSpPr>
            <p:spPr bwMode="auto">
              <a:xfrm>
                <a:off x="192" y="1694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Line 60"/>
              <p:cNvSpPr>
                <a:spLocks noChangeShapeType="1"/>
              </p:cNvSpPr>
              <p:nvPr/>
            </p:nvSpPr>
            <p:spPr bwMode="auto">
              <a:xfrm>
                <a:off x="192" y="1867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Line 61"/>
              <p:cNvSpPr>
                <a:spLocks noChangeShapeType="1"/>
              </p:cNvSpPr>
              <p:nvPr/>
            </p:nvSpPr>
            <p:spPr bwMode="auto">
              <a:xfrm>
                <a:off x="192" y="2039"/>
                <a:ext cx="3070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cxnSp>
          <p:nvCxnSpPr>
            <p:cNvPr id="36" name="Прямая со стрелкой 35"/>
            <p:cNvCxnSpPr>
              <a:stCxn id="43" idx="0"/>
              <a:endCxn id="43" idx="1"/>
            </p:cNvCxnSpPr>
            <p:nvPr/>
          </p:nvCxnSpPr>
          <p:spPr>
            <a:xfrm>
              <a:off x="107504" y="2175910"/>
              <a:ext cx="5903221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 flipV="1">
              <a:off x="2190994" y="666752"/>
              <a:ext cx="0" cy="302270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№20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051720" y="663079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815298" y="2060848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087092" y="2092786"/>
            <a:ext cx="25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120030" y="1860793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36614" y="2357958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285750" y="907943"/>
            <a:ext cx="5520690" cy="2995498"/>
          </a:xfrm>
          <a:custGeom>
            <a:avLst/>
            <a:gdLst>
              <a:gd name="connsiteX0" fmla="*/ 0 w 5349240"/>
              <a:gd name="connsiteY0" fmla="*/ 1926697 h 2995498"/>
              <a:gd name="connsiteX1" fmla="*/ 228600 w 5349240"/>
              <a:gd name="connsiteY1" fmla="*/ 2201017 h 2995498"/>
              <a:gd name="connsiteX2" fmla="*/ 285750 w 5349240"/>
              <a:gd name="connsiteY2" fmla="*/ 2658217 h 2995498"/>
              <a:gd name="connsiteX3" fmla="*/ 594360 w 5349240"/>
              <a:gd name="connsiteY3" fmla="*/ 2612497 h 2995498"/>
              <a:gd name="connsiteX4" fmla="*/ 731520 w 5349240"/>
              <a:gd name="connsiteY4" fmla="*/ 2235307 h 2995498"/>
              <a:gd name="connsiteX5" fmla="*/ 1085850 w 5349240"/>
              <a:gd name="connsiteY5" fmla="*/ 2989687 h 2995498"/>
              <a:gd name="connsiteX6" fmla="*/ 1508760 w 5349240"/>
              <a:gd name="connsiteY6" fmla="*/ 1755247 h 2995498"/>
              <a:gd name="connsiteX7" fmla="*/ 1680210 w 5349240"/>
              <a:gd name="connsiteY7" fmla="*/ 1206607 h 2995498"/>
              <a:gd name="connsiteX8" fmla="*/ 1737360 w 5349240"/>
              <a:gd name="connsiteY8" fmla="*/ 795127 h 2995498"/>
              <a:gd name="connsiteX9" fmla="*/ 1737360 w 5349240"/>
              <a:gd name="connsiteY9" fmla="*/ 795127 h 2995498"/>
              <a:gd name="connsiteX10" fmla="*/ 1863090 w 5349240"/>
              <a:gd name="connsiteY10" fmla="*/ 223627 h 2995498"/>
              <a:gd name="connsiteX11" fmla="*/ 2137410 w 5349240"/>
              <a:gd name="connsiteY11" fmla="*/ 6457 h 2995498"/>
              <a:gd name="connsiteX12" fmla="*/ 2366010 w 5349240"/>
              <a:gd name="connsiteY12" fmla="*/ 440797 h 2995498"/>
              <a:gd name="connsiteX13" fmla="*/ 2468880 w 5349240"/>
              <a:gd name="connsiteY13" fmla="*/ 1275187 h 2995498"/>
              <a:gd name="connsiteX14" fmla="*/ 2880360 w 5349240"/>
              <a:gd name="connsiteY14" fmla="*/ 1229467 h 2995498"/>
              <a:gd name="connsiteX15" fmla="*/ 3348990 w 5349240"/>
              <a:gd name="connsiteY15" fmla="*/ 543667 h 2995498"/>
              <a:gd name="connsiteX16" fmla="*/ 3771900 w 5349240"/>
              <a:gd name="connsiteY16" fmla="*/ 235057 h 2995498"/>
              <a:gd name="connsiteX17" fmla="*/ 4069080 w 5349240"/>
              <a:gd name="connsiteY17" fmla="*/ 932287 h 2995498"/>
              <a:gd name="connsiteX18" fmla="*/ 4663440 w 5349240"/>
              <a:gd name="connsiteY18" fmla="*/ 1435207 h 2995498"/>
              <a:gd name="connsiteX19" fmla="*/ 5349240 w 5349240"/>
              <a:gd name="connsiteY19" fmla="*/ 1195177 h 2995498"/>
              <a:gd name="connsiteX0" fmla="*/ 0 w 5406390"/>
              <a:gd name="connsiteY0" fmla="*/ 1858117 h 2995498"/>
              <a:gd name="connsiteX1" fmla="*/ 285750 w 5406390"/>
              <a:gd name="connsiteY1" fmla="*/ 2201017 h 2995498"/>
              <a:gd name="connsiteX2" fmla="*/ 342900 w 5406390"/>
              <a:gd name="connsiteY2" fmla="*/ 2658217 h 2995498"/>
              <a:gd name="connsiteX3" fmla="*/ 651510 w 5406390"/>
              <a:gd name="connsiteY3" fmla="*/ 2612497 h 2995498"/>
              <a:gd name="connsiteX4" fmla="*/ 788670 w 5406390"/>
              <a:gd name="connsiteY4" fmla="*/ 2235307 h 2995498"/>
              <a:gd name="connsiteX5" fmla="*/ 1143000 w 5406390"/>
              <a:gd name="connsiteY5" fmla="*/ 2989687 h 2995498"/>
              <a:gd name="connsiteX6" fmla="*/ 1565910 w 5406390"/>
              <a:gd name="connsiteY6" fmla="*/ 1755247 h 2995498"/>
              <a:gd name="connsiteX7" fmla="*/ 1737360 w 5406390"/>
              <a:gd name="connsiteY7" fmla="*/ 1206607 h 2995498"/>
              <a:gd name="connsiteX8" fmla="*/ 1794510 w 5406390"/>
              <a:gd name="connsiteY8" fmla="*/ 795127 h 2995498"/>
              <a:gd name="connsiteX9" fmla="*/ 1794510 w 5406390"/>
              <a:gd name="connsiteY9" fmla="*/ 795127 h 2995498"/>
              <a:gd name="connsiteX10" fmla="*/ 1920240 w 5406390"/>
              <a:gd name="connsiteY10" fmla="*/ 223627 h 2995498"/>
              <a:gd name="connsiteX11" fmla="*/ 2194560 w 5406390"/>
              <a:gd name="connsiteY11" fmla="*/ 6457 h 2995498"/>
              <a:gd name="connsiteX12" fmla="*/ 2423160 w 5406390"/>
              <a:gd name="connsiteY12" fmla="*/ 440797 h 2995498"/>
              <a:gd name="connsiteX13" fmla="*/ 2526030 w 5406390"/>
              <a:gd name="connsiteY13" fmla="*/ 1275187 h 2995498"/>
              <a:gd name="connsiteX14" fmla="*/ 2937510 w 5406390"/>
              <a:gd name="connsiteY14" fmla="*/ 1229467 h 2995498"/>
              <a:gd name="connsiteX15" fmla="*/ 3406140 w 5406390"/>
              <a:gd name="connsiteY15" fmla="*/ 543667 h 2995498"/>
              <a:gd name="connsiteX16" fmla="*/ 3829050 w 5406390"/>
              <a:gd name="connsiteY16" fmla="*/ 235057 h 2995498"/>
              <a:gd name="connsiteX17" fmla="*/ 4126230 w 5406390"/>
              <a:gd name="connsiteY17" fmla="*/ 932287 h 2995498"/>
              <a:gd name="connsiteX18" fmla="*/ 4720590 w 5406390"/>
              <a:gd name="connsiteY18" fmla="*/ 1435207 h 2995498"/>
              <a:gd name="connsiteX19" fmla="*/ 5406390 w 5406390"/>
              <a:gd name="connsiteY19" fmla="*/ 1195177 h 2995498"/>
              <a:gd name="connsiteX0" fmla="*/ 0 w 5554980"/>
              <a:gd name="connsiteY0" fmla="*/ 1858117 h 2995498"/>
              <a:gd name="connsiteX1" fmla="*/ 285750 w 5554980"/>
              <a:gd name="connsiteY1" fmla="*/ 2201017 h 2995498"/>
              <a:gd name="connsiteX2" fmla="*/ 342900 w 5554980"/>
              <a:gd name="connsiteY2" fmla="*/ 2658217 h 2995498"/>
              <a:gd name="connsiteX3" fmla="*/ 651510 w 5554980"/>
              <a:gd name="connsiteY3" fmla="*/ 2612497 h 2995498"/>
              <a:gd name="connsiteX4" fmla="*/ 788670 w 5554980"/>
              <a:gd name="connsiteY4" fmla="*/ 2235307 h 2995498"/>
              <a:gd name="connsiteX5" fmla="*/ 1143000 w 5554980"/>
              <a:gd name="connsiteY5" fmla="*/ 2989687 h 2995498"/>
              <a:gd name="connsiteX6" fmla="*/ 1565910 w 5554980"/>
              <a:gd name="connsiteY6" fmla="*/ 1755247 h 2995498"/>
              <a:gd name="connsiteX7" fmla="*/ 1737360 w 5554980"/>
              <a:gd name="connsiteY7" fmla="*/ 1206607 h 2995498"/>
              <a:gd name="connsiteX8" fmla="*/ 1794510 w 5554980"/>
              <a:gd name="connsiteY8" fmla="*/ 795127 h 2995498"/>
              <a:gd name="connsiteX9" fmla="*/ 1794510 w 5554980"/>
              <a:gd name="connsiteY9" fmla="*/ 795127 h 2995498"/>
              <a:gd name="connsiteX10" fmla="*/ 1920240 w 5554980"/>
              <a:gd name="connsiteY10" fmla="*/ 223627 h 2995498"/>
              <a:gd name="connsiteX11" fmla="*/ 2194560 w 5554980"/>
              <a:gd name="connsiteY11" fmla="*/ 6457 h 2995498"/>
              <a:gd name="connsiteX12" fmla="*/ 2423160 w 5554980"/>
              <a:gd name="connsiteY12" fmla="*/ 440797 h 2995498"/>
              <a:gd name="connsiteX13" fmla="*/ 2526030 w 5554980"/>
              <a:gd name="connsiteY13" fmla="*/ 1275187 h 2995498"/>
              <a:gd name="connsiteX14" fmla="*/ 2937510 w 5554980"/>
              <a:gd name="connsiteY14" fmla="*/ 1229467 h 2995498"/>
              <a:gd name="connsiteX15" fmla="*/ 3406140 w 5554980"/>
              <a:gd name="connsiteY15" fmla="*/ 543667 h 2995498"/>
              <a:gd name="connsiteX16" fmla="*/ 3829050 w 5554980"/>
              <a:gd name="connsiteY16" fmla="*/ 235057 h 2995498"/>
              <a:gd name="connsiteX17" fmla="*/ 4126230 w 5554980"/>
              <a:gd name="connsiteY17" fmla="*/ 932287 h 2995498"/>
              <a:gd name="connsiteX18" fmla="*/ 4720590 w 5554980"/>
              <a:gd name="connsiteY18" fmla="*/ 1435207 h 2995498"/>
              <a:gd name="connsiteX19" fmla="*/ 5554980 w 5554980"/>
              <a:gd name="connsiteY19" fmla="*/ 1023727 h 2995498"/>
              <a:gd name="connsiteX0" fmla="*/ 0 w 5520690"/>
              <a:gd name="connsiteY0" fmla="*/ 1858117 h 2995498"/>
              <a:gd name="connsiteX1" fmla="*/ 285750 w 5520690"/>
              <a:gd name="connsiteY1" fmla="*/ 2201017 h 2995498"/>
              <a:gd name="connsiteX2" fmla="*/ 342900 w 5520690"/>
              <a:gd name="connsiteY2" fmla="*/ 2658217 h 2995498"/>
              <a:gd name="connsiteX3" fmla="*/ 651510 w 5520690"/>
              <a:gd name="connsiteY3" fmla="*/ 2612497 h 2995498"/>
              <a:gd name="connsiteX4" fmla="*/ 788670 w 5520690"/>
              <a:gd name="connsiteY4" fmla="*/ 2235307 h 2995498"/>
              <a:gd name="connsiteX5" fmla="*/ 1143000 w 5520690"/>
              <a:gd name="connsiteY5" fmla="*/ 2989687 h 2995498"/>
              <a:gd name="connsiteX6" fmla="*/ 1565910 w 5520690"/>
              <a:gd name="connsiteY6" fmla="*/ 1755247 h 2995498"/>
              <a:gd name="connsiteX7" fmla="*/ 1737360 w 5520690"/>
              <a:gd name="connsiteY7" fmla="*/ 1206607 h 2995498"/>
              <a:gd name="connsiteX8" fmla="*/ 1794510 w 5520690"/>
              <a:gd name="connsiteY8" fmla="*/ 795127 h 2995498"/>
              <a:gd name="connsiteX9" fmla="*/ 1794510 w 5520690"/>
              <a:gd name="connsiteY9" fmla="*/ 795127 h 2995498"/>
              <a:gd name="connsiteX10" fmla="*/ 1920240 w 5520690"/>
              <a:gd name="connsiteY10" fmla="*/ 223627 h 2995498"/>
              <a:gd name="connsiteX11" fmla="*/ 2194560 w 5520690"/>
              <a:gd name="connsiteY11" fmla="*/ 6457 h 2995498"/>
              <a:gd name="connsiteX12" fmla="*/ 2423160 w 5520690"/>
              <a:gd name="connsiteY12" fmla="*/ 440797 h 2995498"/>
              <a:gd name="connsiteX13" fmla="*/ 2526030 w 5520690"/>
              <a:gd name="connsiteY13" fmla="*/ 1275187 h 2995498"/>
              <a:gd name="connsiteX14" fmla="*/ 2937510 w 5520690"/>
              <a:gd name="connsiteY14" fmla="*/ 1229467 h 2995498"/>
              <a:gd name="connsiteX15" fmla="*/ 3406140 w 5520690"/>
              <a:gd name="connsiteY15" fmla="*/ 543667 h 2995498"/>
              <a:gd name="connsiteX16" fmla="*/ 3829050 w 5520690"/>
              <a:gd name="connsiteY16" fmla="*/ 235057 h 2995498"/>
              <a:gd name="connsiteX17" fmla="*/ 4126230 w 5520690"/>
              <a:gd name="connsiteY17" fmla="*/ 932287 h 2995498"/>
              <a:gd name="connsiteX18" fmla="*/ 4720590 w 5520690"/>
              <a:gd name="connsiteY18" fmla="*/ 1435207 h 2995498"/>
              <a:gd name="connsiteX19" fmla="*/ 5520690 w 5520690"/>
              <a:gd name="connsiteY19" fmla="*/ 1058017 h 2995498"/>
              <a:gd name="connsiteX0" fmla="*/ 0 w 5520690"/>
              <a:gd name="connsiteY0" fmla="*/ 1858117 h 2995498"/>
              <a:gd name="connsiteX1" fmla="*/ 285750 w 5520690"/>
              <a:gd name="connsiteY1" fmla="*/ 2201017 h 2995498"/>
              <a:gd name="connsiteX2" fmla="*/ 342900 w 5520690"/>
              <a:gd name="connsiteY2" fmla="*/ 2658217 h 2995498"/>
              <a:gd name="connsiteX3" fmla="*/ 651510 w 5520690"/>
              <a:gd name="connsiteY3" fmla="*/ 2612497 h 2995498"/>
              <a:gd name="connsiteX4" fmla="*/ 788670 w 5520690"/>
              <a:gd name="connsiteY4" fmla="*/ 2235307 h 2995498"/>
              <a:gd name="connsiteX5" fmla="*/ 1143000 w 5520690"/>
              <a:gd name="connsiteY5" fmla="*/ 2989687 h 2995498"/>
              <a:gd name="connsiteX6" fmla="*/ 1565910 w 5520690"/>
              <a:gd name="connsiteY6" fmla="*/ 1755247 h 2995498"/>
              <a:gd name="connsiteX7" fmla="*/ 1737360 w 5520690"/>
              <a:gd name="connsiteY7" fmla="*/ 1206607 h 2995498"/>
              <a:gd name="connsiteX8" fmla="*/ 1794510 w 5520690"/>
              <a:gd name="connsiteY8" fmla="*/ 795127 h 2995498"/>
              <a:gd name="connsiteX9" fmla="*/ 1794510 w 5520690"/>
              <a:gd name="connsiteY9" fmla="*/ 795127 h 2995498"/>
              <a:gd name="connsiteX10" fmla="*/ 1920240 w 5520690"/>
              <a:gd name="connsiteY10" fmla="*/ 223627 h 2995498"/>
              <a:gd name="connsiteX11" fmla="*/ 2194560 w 5520690"/>
              <a:gd name="connsiteY11" fmla="*/ 6457 h 2995498"/>
              <a:gd name="connsiteX12" fmla="*/ 2423160 w 5520690"/>
              <a:gd name="connsiteY12" fmla="*/ 440797 h 2995498"/>
              <a:gd name="connsiteX13" fmla="*/ 2526030 w 5520690"/>
              <a:gd name="connsiteY13" fmla="*/ 1275187 h 2995498"/>
              <a:gd name="connsiteX14" fmla="*/ 2937510 w 5520690"/>
              <a:gd name="connsiteY14" fmla="*/ 1229467 h 2995498"/>
              <a:gd name="connsiteX15" fmla="*/ 3406140 w 5520690"/>
              <a:gd name="connsiteY15" fmla="*/ 543667 h 2995498"/>
              <a:gd name="connsiteX16" fmla="*/ 3829050 w 5520690"/>
              <a:gd name="connsiteY16" fmla="*/ 235057 h 2995498"/>
              <a:gd name="connsiteX17" fmla="*/ 4126230 w 5520690"/>
              <a:gd name="connsiteY17" fmla="*/ 932287 h 2995498"/>
              <a:gd name="connsiteX18" fmla="*/ 4720590 w 5520690"/>
              <a:gd name="connsiteY18" fmla="*/ 1435207 h 2995498"/>
              <a:gd name="connsiteX19" fmla="*/ 5520690 w 5520690"/>
              <a:gd name="connsiteY19" fmla="*/ 1058017 h 2995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520690" h="2995498">
                <a:moveTo>
                  <a:pt x="0" y="1858117"/>
                </a:moveTo>
                <a:cubicBezTo>
                  <a:pt x="124777" y="1934317"/>
                  <a:pt x="228600" y="2067667"/>
                  <a:pt x="285750" y="2201017"/>
                </a:cubicBezTo>
                <a:cubicBezTo>
                  <a:pt x="342900" y="2334367"/>
                  <a:pt x="281940" y="2589637"/>
                  <a:pt x="342900" y="2658217"/>
                </a:cubicBezTo>
                <a:cubicBezTo>
                  <a:pt x="403860" y="2726797"/>
                  <a:pt x="577215" y="2682982"/>
                  <a:pt x="651510" y="2612497"/>
                </a:cubicBezTo>
                <a:cubicBezTo>
                  <a:pt x="725805" y="2542012"/>
                  <a:pt x="706755" y="2172442"/>
                  <a:pt x="788670" y="2235307"/>
                </a:cubicBezTo>
                <a:cubicBezTo>
                  <a:pt x="870585" y="2298172"/>
                  <a:pt x="1013460" y="3069697"/>
                  <a:pt x="1143000" y="2989687"/>
                </a:cubicBezTo>
                <a:cubicBezTo>
                  <a:pt x="1272540" y="2909677"/>
                  <a:pt x="1466850" y="2052427"/>
                  <a:pt x="1565910" y="1755247"/>
                </a:cubicBezTo>
                <a:cubicBezTo>
                  <a:pt x="1664970" y="1458067"/>
                  <a:pt x="1699260" y="1366627"/>
                  <a:pt x="1737360" y="1206607"/>
                </a:cubicBezTo>
                <a:cubicBezTo>
                  <a:pt x="1775460" y="1046587"/>
                  <a:pt x="1794510" y="795127"/>
                  <a:pt x="1794510" y="795127"/>
                </a:cubicBezTo>
                <a:lnTo>
                  <a:pt x="1794510" y="795127"/>
                </a:lnTo>
                <a:cubicBezTo>
                  <a:pt x="1815465" y="699877"/>
                  <a:pt x="1853565" y="355072"/>
                  <a:pt x="1920240" y="223627"/>
                </a:cubicBezTo>
                <a:cubicBezTo>
                  <a:pt x="1986915" y="92182"/>
                  <a:pt x="2110740" y="-29738"/>
                  <a:pt x="2194560" y="6457"/>
                </a:cubicBezTo>
                <a:cubicBezTo>
                  <a:pt x="2278380" y="42652"/>
                  <a:pt x="2367915" y="229342"/>
                  <a:pt x="2423160" y="440797"/>
                </a:cubicBezTo>
                <a:cubicBezTo>
                  <a:pt x="2478405" y="652252"/>
                  <a:pt x="2440305" y="1143742"/>
                  <a:pt x="2526030" y="1275187"/>
                </a:cubicBezTo>
                <a:cubicBezTo>
                  <a:pt x="2611755" y="1406632"/>
                  <a:pt x="2790825" y="1351387"/>
                  <a:pt x="2937510" y="1229467"/>
                </a:cubicBezTo>
                <a:cubicBezTo>
                  <a:pt x="3084195" y="1107547"/>
                  <a:pt x="3257550" y="709402"/>
                  <a:pt x="3406140" y="543667"/>
                </a:cubicBezTo>
                <a:cubicBezTo>
                  <a:pt x="3554730" y="377932"/>
                  <a:pt x="3709035" y="170287"/>
                  <a:pt x="3829050" y="235057"/>
                </a:cubicBezTo>
                <a:cubicBezTo>
                  <a:pt x="3949065" y="299827"/>
                  <a:pt x="3977640" y="732262"/>
                  <a:pt x="4126230" y="932287"/>
                </a:cubicBezTo>
                <a:cubicBezTo>
                  <a:pt x="4274820" y="1132312"/>
                  <a:pt x="4482465" y="1419967"/>
                  <a:pt x="4720590" y="1435207"/>
                </a:cubicBezTo>
                <a:cubicBezTo>
                  <a:pt x="4958715" y="1450447"/>
                  <a:pt x="5284470" y="1199939"/>
                  <a:pt x="5520690" y="1058017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2590066" y="836712"/>
                <a:ext cx="13889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ru-RU" sz="240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066" y="836712"/>
                <a:ext cx="1388993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316"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6084168" y="692696"/>
                <a:ext cx="2978751" cy="341632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производной функции 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f(x)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определённой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−6;10</m:t>
                        </m:r>
                      </m:e>
                    </m:d>
                    <m:r>
                      <a:rPr lang="ru-RU" sz="2400" b="0" i="1" smtClean="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Найдите количество точек, в которых касательная к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692696"/>
                <a:ext cx="2978751" cy="341632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613" t="-1429" r="-2863" b="-3214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90407" y="2624931"/>
                <a:ext cx="397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07" y="2624931"/>
                <a:ext cx="397865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72" name="TextBox 71"/>
              <p:cNvSpPr txBox="1"/>
              <p:nvPr/>
            </p:nvSpPr>
            <p:spPr>
              <a:xfrm>
                <a:off x="5645387" y="1784414"/>
                <a:ext cx="397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5387" y="1784414"/>
                <a:ext cx="397865" cy="461665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251520" y="3933056"/>
                <a:ext cx="885698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графику функции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f(x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параллельна прямой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=2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+5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или совпадает с ней. </a:t>
                </a:r>
                <a:endParaRPr lang="ru-RU" sz="32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sz="24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3933056"/>
                <a:ext cx="8856984" cy="1200329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l="-1032" t="-40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Прямая соединительная линия 11"/>
          <p:cNvCxnSpPr>
            <a:stCxn id="41" idx="0"/>
          </p:cNvCxnSpPr>
          <p:nvPr/>
        </p:nvCxnSpPr>
        <p:spPr>
          <a:xfrm>
            <a:off x="281127" y="1664932"/>
            <a:ext cx="5903221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835696" y="1344196"/>
            <a:ext cx="856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•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506628" y="1340768"/>
            <a:ext cx="856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•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287286" y="1340768"/>
            <a:ext cx="856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•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070499" y="1340768"/>
            <a:ext cx="856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•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6083197" y="6108104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4.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65277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73" grpId="0"/>
      <p:bldP spid="74" grpId="0"/>
      <p:bldP spid="75" grpId="0"/>
      <p:bldP spid="7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2"/>
          <p:cNvGrpSpPr/>
          <p:nvPr/>
        </p:nvGrpSpPr>
        <p:grpSpPr>
          <a:xfrm>
            <a:off x="281127" y="864289"/>
            <a:ext cx="4722921" cy="3068767"/>
            <a:chOff x="107504" y="620688"/>
            <a:chExt cx="4722921" cy="3068767"/>
          </a:xfrm>
        </p:grpSpPr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107504" y="620688"/>
              <a:ext cx="4512984" cy="3068767"/>
              <a:chOff x="192" y="640"/>
              <a:chExt cx="2347" cy="1399"/>
            </a:xfrm>
          </p:grpSpPr>
          <p:grpSp>
            <p:nvGrpSpPr>
              <p:cNvPr id="6" name="Group 27"/>
              <p:cNvGrpSpPr>
                <a:grpSpLocks/>
              </p:cNvGrpSpPr>
              <p:nvPr/>
            </p:nvGrpSpPr>
            <p:grpSpPr bwMode="auto">
              <a:xfrm>
                <a:off x="192" y="640"/>
                <a:ext cx="2347" cy="1399"/>
                <a:chOff x="192" y="978"/>
                <a:chExt cx="3328" cy="2350"/>
              </a:xfrm>
            </p:grpSpPr>
            <p:sp>
              <p:nvSpPr>
                <p:cNvPr id="47" name="Line 28"/>
                <p:cNvSpPr>
                  <a:spLocks noChangeShapeType="1"/>
                </p:cNvSpPr>
                <p:nvPr/>
              </p:nvSpPr>
              <p:spPr bwMode="auto">
                <a:xfrm>
                  <a:off x="19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8" name="Line 30"/>
                <p:cNvSpPr>
                  <a:spLocks noChangeShapeType="1"/>
                </p:cNvSpPr>
                <p:nvPr/>
              </p:nvSpPr>
              <p:spPr bwMode="auto">
                <a:xfrm>
                  <a:off x="44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" name="Line 31"/>
                <p:cNvSpPr>
                  <a:spLocks noChangeShapeType="1"/>
                </p:cNvSpPr>
                <p:nvPr/>
              </p:nvSpPr>
              <p:spPr bwMode="auto">
                <a:xfrm>
                  <a:off x="704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0" name="Line 32"/>
                <p:cNvSpPr>
                  <a:spLocks noChangeShapeType="1"/>
                </p:cNvSpPr>
                <p:nvPr/>
              </p:nvSpPr>
              <p:spPr bwMode="auto">
                <a:xfrm>
                  <a:off x="960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1" name="Line 33"/>
                <p:cNvSpPr>
                  <a:spLocks noChangeShapeType="1"/>
                </p:cNvSpPr>
                <p:nvPr/>
              </p:nvSpPr>
              <p:spPr bwMode="auto">
                <a:xfrm>
                  <a:off x="1216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2" name="Line 34"/>
                <p:cNvSpPr>
                  <a:spLocks noChangeShapeType="1"/>
                </p:cNvSpPr>
                <p:nvPr/>
              </p:nvSpPr>
              <p:spPr bwMode="auto">
                <a:xfrm>
                  <a:off x="147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" name="Line 35"/>
                <p:cNvSpPr>
                  <a:spLocks noChangeShapeType="1"/>
                </p:cNvSpPr>
                <p:nvPr/>
              </p:nvSpPr>
              <p:spPr bwMode="auto">
                <a:xfrm>
                  <a:off x="172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" name="Line 36"/>
                <p:cNvSpPr>
                  <a:spLocks noChangeShapeType="1"/>
                </p:cNvSpPr>
                <p:nvPr/>
              </p:nvSpPr>
              <p:spPr bwMode="auto">
                <a:xfrm>
                  <a:off x="1984" y="978"/>
                  <a:ext cx="0" cy="235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5" name="Line 37"/>
                <p:cNvSpPr>
                  <a:spLocks noChangeShapeType="1"/>
                </p:cNvSpPr>
                <p:nvPr/>
              </p:nvSpPr>
              <p:spPr bwMode="auto">
                <a:xfrm>
                  <a:off x="2240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" name="Line 38"/>
                <p:cNvSpPr>
                  <a:spLocks noChangeShapeType="1"/>
                </p:cNvSpPr>
                <p:nvPr/>
              </p:nvSpPr>
              <p:spPr bwMode="auto">
                <a:xfrm>
                  <a:off x="2496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7" name="Line 39"/>
                <p:cNvSpPr>
                  <a:spLocks noChangeShapeType="1"/>
                </p:cNvSpPr>
                <p:nvPr/>
              </p:nvSpPr>
              <p:spPr bwMode="auto">
                <a:xfrm>
                  <a:off x="275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8" name="Line 40"/>
                <p:cNvSpPr>
                  <a:spLocks noChangeShapeType="1"/>
                </p:cNvSpPr>
                <p:nvPr/>
              </p:nvSpPr>
              <p:spPr bwMode="auto">
                <a:xfrm>
                  <a:off x="300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9" name="Line 41"/>
                <p:cNvSpPr>
                  <a:spLocks noChangeShapeType="1"/>
                </p:cNvSpPr>
                <p:nvPr/>
              </p:nvSpPr>
              <p:spPr bwMode="auto">
                <a:xfrm>
                  <a:off x="3264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0" name="Line 42"/>
                <p:cNvSpPr>
                  <a:spLocks noChangeShapeType="1"/>
                </p:cNvSpPr>
                <p:nvPr/>
              </p:nvSpPr>
              <p:spPr bwMode="auto">
                <a:xfrm>
                  <a:off x="3520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8" name="Line 53"/>
              <p:cNvSpPr>
                <a:spLocks noChangeShapeType="1"/>
              </p:cNvSpPr>
              <p:nvPr/>
            </p:nvSpPr>
            <p:spPr bwMode="auto">
              <a:xfrm flipV="1">
                <a:off x="192" y="661"/>
                <a:ext cx="234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/>
            </p:nvSpPr>
            <p:spPr bwMode="auto">
              <a:xfrm>
                <a:off x="192" y="833"/>
                <a:ext cx="234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Line 55"/>
              <p:cNvSpPr>
                <a:spLocks noChangeShapeType="1"/>
              </p:cNvSpPr>
              <p:nvPr/>
            </p:nvSpPr>
            <p:spPr bwMode="auto">
              <a:xfrm>
                <a:off x="192" y="1005"/>
                <a:ext cx="234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Line 56"/>
              <p:cNvSpPr>
                <a:spLocks noChangeShapeType="1"/>
              </p:cNvSpPr>
              <p:nvPr/>
            </p:nvSpPr>
            <p:spPr bwMode="auto">
              <a:xfrm>
                <a:off x="192" y="1177"/>
                <a:ext cx="234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Line 57"/>
              <p:cNvSpPr>
                <a:spLocks noChangeShapeType="1"/>
              </p:cNvSpPr>
              <p:nvPr/>
            </p:nvSpPr>
            <p:spPr bwMode="auto">
              <a:xfrm>
                <a:off x="192" y="1349"/>
                <a:ext cx="2347" cy="1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Line 58"/>
              <p:cNvSpPr>
                <a:spLocks noChangeShapeType="1"/>
              </p:cNvSpPr>
              <p:nvPr/>
            </p:nvSpPr>
            <p:spPr bwMode="auto">
              <a:xfrm>
                <a:off x="192" y="1522"/>
                <a:ext cx="234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Line 59"/>
              <p:cNvSpPr>
                <a:spLocks noChangeShapeType="1"/>
              </p:cNvSpPr>
              <p:nvPr/>
            </p:nvSpPr>
            <p:spPr bwMode="auto">
              <a:xfrm>
                <a:off x="192" y="1694"/>
                <a:ext cx="234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Line 60"/>
              <p:cNvSpPr>
                <a:spLocks noChangeShapeType="1"/>
              </p:cNvSpPr>
              <p:nvPr/>
            </p:nvSpPr>
            <p:spPr bwMode="auto">
              <a:xfrm>
                <a:off x="192" y="1867"/>
                <a:ext cx="234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Line 61"/>
              <p:cNvSpPr>
                <a:spLocks noChangeShapeType="1"/>
              </p:cNvSpPr>
              <p:nvPr/>
            </p:nvSpPr>
            <p:spPr bwMode="auto">
              <a:xfrm>
                <a:off x="192" y="2039"/>
                <a:ext cx="234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cxnSp>
          <p:nvCxnSpPr>
            <p:cNvPr id="35" name="Прямая со стрелкой 34"/>
            <p:cNvCxnSpPr>
              <a:stCxn id="42" idx="0"/>
            </p:cNvCxnSpPr>
            <p:nvPr/>
          </p:nvCxnSpPr>
          <p:spPr>
            <a:xfrm>
              <a:off x="107505" y="2175909"/>
              <a:ext cx="4722920" cy="219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 стрелкой 35"/>
            <p:cNvCxnSpPr/>
            <p:nvPr/>
          </p:nvCxnSpPr>
          <p:spPr>
            <a:xfrm flipV="1">
              <a:off x="2190994" y="666752"/>
              <a:ext cx="0" cy="302270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№21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051720" y="663079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644008" y="2060848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303116" y="2092786"/>
            <a:ext cx="25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36614" y="2357958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120030" y="1860793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2" name="TextBox 71"/>
              <p:cNvSpPr txBox="1"/>
              <p:nvPr/>
            </p:nvSpPr>
            <p:spPr>
              <a:xfrm>
                <a:off x="5128902" y="692696"/>
                <a:ext cx="3934017" cy="3785652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производной функции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определённой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</m:d>
                    <m:r>
                      <a:rPr lang="ru-RU" sz="2400" b="0" i="1" smtClean="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Найдите количество точек, в которых касательная к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графику функции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параллельна прямой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𝑦</m:t>
                    </m:r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=3</m:t>
                    </m:r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400">
                        <a:latin typeface="Cambria Math"/>
                        <a:cs typeface="Times New Roman" panose="02020603050405020304" pitchFamily="18" charset="0"/>
                      </a:rPr>
                      <m:t>−8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или совпадает с ней.</a:t>
                </a:r>
              </a:p>
            </p:txBody>
          </p:sp>
        </mc:Choice>
        <mc:Fallback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902" y="692696"/>
                <a:ext cx="3934017" cy="3785652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2167" t="-1288" r="-3870" b="-2738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олилиния 4"/>
          <p:cNvSpPr/>
          <p:nvPr/>
        </p:nvSpPr>
        <p:spPr>
          <a:xfrm>
            <a:off x="640080" y="882873"/>
            <a:ext cx="3451860" cy="2660448"/>
          </a:xfrm>
          <a:custGeom>
            <a:avLst/>
            <a:gdLst>
              <a:gd name="connsiteX0" fmla="*/ 0 w 3451860"/>
              <a:gd name="connsiteY0" fmla="*/ 774477 h 2660448"/>
              <a:gd name="connsiteX1" fmla="*/ 240030 w 3451860"/>
              <a:gd name="connsiteY1" fmla="*/ 31527 h 2660448"/>
              <a:gd name="connsiteX2" fmla="*/ 845820 w 3451860"/>
              <a:gd name="connsiteY2" fmla="*/ 202977 h 2660448"/>
              <a:gd name="connsiteX3" fmla="*/ 1394460 w 3451860"/>
              <a:gd name="connsiteY3" fmla="*/ 797337 h 2660448"/>
              <a:gd name="connsiteX4" fmla="*/ 1485900 w 3451860"/>
              <a:gd name="connsiteY4" fmla="*/ 1185957 h 2660448"/>
              <a:gd name="connsiteX5" fmla="*/ 1714500 w 3451860"/>
              <a:gd name="connsiteY5" fmla="*/ 1551717 h 2660448"/>
              <a:gd name="connsiteX6" fmla="*/ 1965960 w 3451860"/>
              <a:gd name="connsiteY6" fmla="*/ 1917477 h 2660448"/>
              <a:gd name="connsiteX7" fmla="*/ 2068830 w 3451860"/>
              <a:gd name="connsiteY7" fmla="*/ 2294667 h 2660448"/>
              <a:gd name="connsiteX8" fmla="*/ 2251710 w 3451860"/>
              <a:gd name="connsiteY8" fmla="*/ 2511837 h 2660448"/>
              <a:gd name="connsiteX9" fmla="*/ 2434590 w 3451860"/>
              <a:gd name="connsiteY9" fmla="*/ 1906047 h 2660448"/>
              <a:gd name="connsiteX10" fmla="*/ 2571750 w 3451860"/>
              <a:gd name="connsiteY10" fmla="*/ 1403127 h 2660448"/>
              <a:gd name="connsiteX11" fmla="*/ 2914650 w 3451860"/>
              <a:gd name="connsiteY11" fmla="*/ 1940337 h 2660448"/>
              <a:gd name="connsiteX12" fmla="*/ 3177540 w 3451860"/>
              <a:gd name="connsiteY12" fmla="*/ 2660427 h 2660448"/>
              <a:gd name="connsiteX13" fmla="*/ 3451860 w 3451860"/>
              <a:gd name="connsiteY13" fmla="*/ 1917477 h 2660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51860" h="2660448">
                <a:moveTo>
                  <a:pt x="0" y="774477"/>
                </a:moveTo>
                <a:cubicBezTo>
                  <a:pt x="49530" y="450627"/>
                  <a:pt x="99060" y="126777"/>
                  <a:pt x="240030" y="31527"/>
                </a:cubicBezTo>
                <a:cubicBezTo>
                  <a:pt x="381000" y="-63723"/>
                  <a:pt x="653415" y="75342"/>
                  <a:pt x="845820" y="202977"/>
                </a:cubicBezTo>
                <a:cubicBezTo>
                  <a:pt x="1038225" y="330612"/>
                  <a:pt x="1287780" y="633507"/>
                  <a:pt x="1394460" y="797337"/>
                </a:cubicBezTo>
                <a:cubicBezTo>
                  <a:pt x="1501140" y="961167"/>
                  <a:pt x="1432560" y="1060227"/>
                  <a:pt x="1485900" y="1185957"/>
                </a:cubicBezTo>
                <a:cubicBezTo>
                  <a:pt x="1539240" y="1311687"/>
                  <a:pt x="1634490" y="1429797"/>
                  <a:pt x="1714500" y="1551717"/>
                </a:cubicBezTo>
                <a:cubicBezTo>
                  <a:pt x="1794510" y="1673637"/>
                  <a:pt x="1906905" y="1793652"/>
                  <a:pt x="1965960" y="1917477"/>
                </a:cubicBezTo>
                <a:cubicBezTo>
                  <a:pt x="2025015" y="2041302"/>
                  <a:pt x="2021205" y="2195607"/>
                  <a:pt x="2068830" y="2294667"/>
                </a:cubicBezTo>
                <a:cubicBezTo>
                  <a:pt x="2116455" y="2393727"/>
                  <a:pt x="2190750" y="2576607"/>
                  <a:pt x="2251710" y="2511837"/>
                </a:cubicBezTo>
                <a:cubicBezTo>
                  <a:pt x="2312670" y="2447067"/>
                  <a:pt x="2381250" y="2090832"/>
                  <a:pt x="2434590" y="1906047"/>
                </a:cubicBezTo>
                <a:cubicBezTo>
                  <a:pt x="2487930" y="1721262"/>
                  <a:pt x="2491740" y="1397412"/>
                  <a:pt x="2571750" y="1403127"/>
                </a:cubicBezTo>
                <a:cubicBezTo>
                  <a:pt x="2651760" y="1408842"/>
                  <a:pt x="2813685" y="1730787"/>
                  <a:pt x="2914650" y="1940337"/>
                </a:cubicBezTo>
                <a:cubicBezTo>
                  <a:pt x="3015615" y="2149887"/>
                  <a:pt x="3088005" y="2664237"/>
                  <a:pt x="3177540" y="2660427"/>
                </a:cubicBezTo>
                <a:cubicBezTo>
                  <a:pt x="3267075" y="2656617"/>
                  <a:pt x="3359467" y="2287047"/>
                  <a:pt x="3451860" y="1917477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5" name="TextBox 74"/>
              <p:cNvSpPr txBox="1"/>
              <p:nvPr/>
            </p:nvSpPr>
            <p:spPr>
              <a:xfrm>
                <a:off x="3900873" y="2621146"/>
                <a:ext cx="397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0873" y="2621146"/>
                <a:ext cx="397865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76" name="TextBox 75"/>
              <p:cNvSpPr txBox="1"/>
              <p:nvPr/>
            </p:nvSpPr>
            <p:spPr>
              <a:xfrm>
                <a:off x="429347" y="1536511"/>
                <a:ext cx="397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347" y="1536511"/>
                <a:ext cx="397865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Прямая соединительная линия 76"/>
          <p:cNvCxnSpPr/>
          <p:nvPr/>
        </p:nvCxnSpPr>
        <p:spPr>
          <a:xfrm>
            <a:off x="281127" y="1280190"/>
            <a:ext cx="4512984" cy="745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475656" y="957868"/>
            <a:ext cx="856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•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56114" y="943010"/>
            <a:ext cx="856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•</a:t>
            </a:r>
            <a:endParaRPr lang="ru-RU" sz="4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80" name="TextBox 79"/>
              <p:cNvSpPr txBox="1"/>
              <p:nvPr/>
            </p:nvSpPr>
            <p:spPr>
              <a:xfrm>
                <a:off x="2822967" y="1887215"/>
                <a:ext cx="13889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ru-RU" sz="240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2967" y="1887215"/>
                <a:ext cx="1388993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877" b="-14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Прямоугольник 81"/>
          <p:cNvSpPr/>
          <p:nvPr/>
        </p:nvSpPr>
        <p:spPr>
          <a:xfrm>
            <a:off x="6090411" y="5733256"/>
            <a:ext cx="168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en-US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2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96426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/>
      <p:bldP spid="70" grpId="0"/>
      <p:bldP spid="8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2022957" y="169477"/>
            <a:ext cx="4493259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№22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3"/>
          <p:cNvGrpSpPr/>
          <p:nvPr/>
        </p:nvGrpSpPr>
        <p:grpSpPr>
          <a:xfrm>
            <a:off x="281127" y="864289"/>
            <a:ext cx="4939861" cy="3068767"/>
            <a:chOff x="107504" y="620688"/>
            <a:chExt cx="4939861" cy="3068767"/>
          </a:xfrm>
        </p:grpSpPr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107504" y="620688"/>
              <a:ext cx="4939861" cy="3068767"/>
              <a:chOff x="192" y="640"/>
              <a:chExt cx="2569" cy="1399"/>
            </a:xfrm>
          </p:grpSpPr>
          <p:grpSp>
            <p:nvGrpSpPr>
              <p:cNvPr id="4" name="Group 27"/>
              <p:cNvGrpSpPr>
                <a:grpSpLocks/>
              </p:cNvGrpSpPr>
              <p:nvPr/>
            </p:nvGrpSpPr>
            <p:grpSpPr bwMode="auto">
              <a:xfrm>
                <a:off x="192" y="640"/>
                <a:ext cx="2527" cy="1399"/>
                <a:chOff x="192" y="978"/>
                <a:chExt cx="3584" cy="2350"/>
              </a:xfrm>
            </p:grpSpPr>
            <p:sp>
              <p:nvSpPr>
                <p:cNvPr id="18" name="Line 28"/>
                <p:cNvSpPr>
                  <a:spLocks noChangeShapeType="1"/>
                </p:cNvSpPr>
                <p:nvPr/>
              </p:nvSpPr>
              <p:spPr bwMode="auto">
                <a:xfrm>
                  <a:off x="19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Line 30"/>
                <p:cNvSpPr>
                  <a:spLocks noChangeShapeType="1"/>
                </p:cNvSpPr>
                <p:nvPr/>
              </p:nvSpPr>
              <p:spPr bwMode="auto">
                <a:xfrm>
                  <a:off x="44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Line 31"/>
                <p:cNvSpPr>
                  <a:spLocks noChangeShapeType="1"/>
                </p:cNvSpPr>
                <p:nvPr/>
              </p:nvSpPr>
              <p:spPr bwMode="auto">
                <a:xfrm>
                  <a:off x="704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Line 32"/>
                <p:cNvSpPr>
                  <a:spLocks noChangeShapeType="1"/>
                </p:cNvSpPr>
                <p:nvPr/>
              </p:nvSpPr>
              <p:spPr bwMode="auto">
                <a:xfrm>
                  <a:off x="960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33"/>
                <p:cNvSpPr>
                  <a:spLocks noChangeShapeType="1"/>
                </p:cNvSpPr>
                <p:nvPr/>
              </p:nvSpPr>
              <p:spPr bwMode="auto">
                <a:xfrm>
                  <a:off x="1216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Line 34"/>
                <p:cNvSpPr>
                  <a:spLocks noChangeShapeType="1"/>
                </p:cNvSpPr>
                <p:nvPr/>
              </p:nvSpPr>
              <p:spPr bwMode="auto">
                <a:xfrm>
                  <a:off x="147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Line 35"/>
                <p:cNvSpPr>
                  <a:spLocks noChangeShapeType="1"/>
                </p:cNvSpPr>
                <p:nvPr/>
              </p:nvSpPr>
              <p:spPr bwMode="auto">
                <a:xfrm>
                  <a:off x="172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Line 36"/>
                <p:cNvSpPr>
                  <a:spLocks noChangeShapeType="1"/>
                </p:cNvSpPr>
                <p:nvPr/>
              </p:nvSpPr>
              <p:spPr bwMode="auto">
                <a:xfrm>
                  <a:off x="1984" y="978"/>
                  <a:ext cx="0" cy="235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Line 37"/>
                <p:cNvSpPr>
                  <a:spLocks noChangeShapeType="1"/>
                </p:cNvSpPr>
                <p:nvPr/>
              </p:nvSpPr>
              <p:spPr bwMode="auto">
                <a:xfrm>
                  <a:off x="2240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Line 38"/>
                <p:cNvSpPr>
                  <a:spLocks noChangeShapeType="1"/>
                </p:cNvSpPr>
                <p:nvPr/>
              </p:nvSpPr>
              <p:spPr bwMode="auto">
                <a:xfrm>
                  <a:off x="2496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Line 39"/>
                <p:cNvSpPr>
                  <a:spLocks noChangeShapeType="1"/>
                </p:cNvSpPr>
                <p:nvPr/>
              </p:nvSpPr>
              <p:spPr bwMode="auto">
                <a:xfrm>
                  <a:off x="2752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Line 40"/>
                <p:cNvSpPr>
                  <a:spLocks noChangeShapeType="1"/>
                </p:cNvSpPr>
                <p:nvPr/>
              </p:nvSpPr>
              <p:spPr bwMode="auto">
                <a:xfrm>
                  <a:off x="3008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Line 41"/>
                <p:cNvSpPr>
                  <a:spLocks noChangeShapeType="1"/>
                </p:cNvSpPr>
                <p:nvPr/>
              </p:nvSpPr>
              <p:spPr bwMode="auto">
                <a:xfrm>
                  <a:off x="3264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Line 42"/>
                <p:cNvSpPr>
                  <a:spLocks noChangeShapeType="1"/>
                </p:cNvSpPr>
                <p:nvPr/>
              </p:nvSpPr>
              <p:spPr bwMode="auto">
                <a:xfrm>
                  <a:off x="3520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Line 43"/>
                <p:cNvSpPr>
                  <a:spLocks noChangeShapeType="1"/>
                </p:cNvSpPr>
                <p:nvPr/>
              </p:nvSpPr>
              <p:spPr bwMode="auto">
                <a:xfrm>
                  <a:off x="3776" y="1013"/>
                  <a:ext cx="0" cy="2315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" name="Line 53"/>
              <p:cNvSpPr>
                <a:spLocks noChangeShapeType="1"/>
              </p:cNvSpPr>
              <p:nvPr/>
            </p:nvSpPr>
            <p:spPr bwMode="auto">
              <a:xfrm flipV="1">
                <a:off x="192" y="661"/>
                <a:ext cx="252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54"/>
              <p:cNvSpPr>
                <a:spLocks noChangeShapeType="1"/>
              </p:cNvSpPr>
              <p:nvPr/>
            </p:nvSpPr>
            <p:spPr bwMode="auto">
              <a:xfrm>
                <a:off x="192" y="833"/>
                <a:ext cx="252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55"/>
              <p:cNvSpPr>
                <a:spLocks noChangeShapeType="1"/>
              </p:cNvSpPr>
              <p:nvPr/>
            </p:nvSpPr>
            <p:spPr bwMode="auto">
              <a:xfrm>
                <a:off x="192" y="1005"/>
                <a:ext cx="252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56"/>
              <p:cNvSpPr>
                <a:spLocks noChangeShapeType="1"/>
              </p:cNvSpPr>
              <p:nvPr/>
            </p:nvSpPr>
            <p:spPr bwMode="auto">
              <a:xfrm>
                <a:off x="192" y="1177"/>
                <a:ext cx="252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57"/>
              <p:cNvSpPr>
                <a:spLocks noChangeShapeType="1"/>
              </p:cNvSpPr>
              <p:nvPr/>
            </p:nvSpPr>
            <p:spPr bwMode="auto">
              <a:xfrm flipV="1">
                <a:off x="192" y="1349"/>
                <a:ext cx="2569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58"/>
              <p:cNvSpPr>
                <a:spLocks noChangeShapeType="1"/>
              </p:cNvSpPr>
              <p:nvPr/>
            </p:nvSpPr>
            <p:spPr bwMode="auto">
              <a:xfrm>
                <a:off x="192" y="1522"/>
                <a:ext cx="252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59"/>
              <p:cNvSpPr>
                <a:spLocks noChangeShapeType="1"/>
              </p:cNvSpPr>
              <p:nvPr/>
            </p:nvSpPr>
            <p:spPr bwMode="auto">
              <a:xfrm>
                <a:off x="192" y="1694"/>
                <a:ext cx="252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60"/>
              <p:cNvSpPr>
                <a:spLocks noChangeShapeType="1"/>
              </p:cNvSpPr>
              <p:nvPr/>
            </p:nvSpPr>
            <p:spPr bwMode="auto">
              <a:xfrm>
                <a:off x="192" y="1867"/>
                <a:ext cx="2527" cy="0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Line 61"/>
              <p:cNvSpPr>
                <a:spLocks noChangeShapeType="1"/>
              </p:cNvSpPr>
              <p:nvPr/>
            </p:nvSpPr>
            <p:spPr bwMode="auto">
              <a:xfrm flipV="1">
                <a:off x="192" y="2038"/>
                <a:ext cx="2527" cy="1"/>
              </a:xfrm>
              <a:prstGeom prst="line">
                <a:avLst/>
              </a:prstGeom>
              <a:noFill/>
              <a:ln w="12700">
                <a:solidFill>
                  <a:schemeClr val="bg2">
                    <a:lumMod val="25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cxnSp>
          <p:nvCxnSpPr>
            <p:cNvPr id="6" name="Прямая со стрелкой 5"/>
            <p:cNvCxnSpPr>
              <a:stCxn id="13" idx="0"/>
            </p:cNvCxnSpPr>
            <p:nvPr/>
          </p:nvCxnSpPr>
          <p:spPr>
            <a:xfrm>
              <a:off x="107504" y="2175910"/>
              <a:ext cx="4938945" cy="201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 flipV="1">
              <a:off x="2538242" y="664558"/>
              <a:ext cx="0" cy="302270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Полилиния 38"/>
          <p:cNvSpPr/>
          <p:nvPr/>
        </p:nvSpPr>
        <p:spPr>
          <a:xfrm>
            <a:off x="662940" y="1582839"/>
            <a:ext cx="4091940" cy="2148962"/>
          </a:xfrm>
          <a:custGeom>
            <a:avLst/>
            <a:gdLst>
              <a:gd name="connsiteX0" fmla="*/ 0 w 4171950"/>
              <a:gd name="connsiteY0" fmla="*/ 474583 h 2148984"/>
              <a:gd name="connsiteX1" fmla="*/ 251460 w 4171950"/>
              <a:gd name="connsiteY1" fmla="*/ 840343 h 2148984"/>
              <a:gd name="connsiteX2" fmla="*/ 365760 w 4171950"/>
              <a:gd name="connsiteY2" fmla="*/ 1366123 h 2148984"/>
              <a:gd name="connsiteX3" fmla="*/ 651510 w 4171950"/>
              <a:gd name="connsiteY3" fmla="*/ 1811893 h 2148984"/>
              <a:gd name="connsiteX4" fmla="*/ 1051560 w 4171950"/>
              <a:gd name="connsiteY4" fmla="*/ 2086213 h 2148984"/>
              <a:gd name="connsiteX5" fmla="*/ 1451610 w 4171950"/>
              <a:gd name="connsiteY5" fmla="*/ 1228963 h 2148984"/>
              <a:gd name="connsiteX6" fmla="*/ 1725930 w 4171950"/>
              <a:gd name="connsiteY6" fmla="*/ 1949053 h 2148984"/>
              <a:gd name="connsiteX7" fmla="*/ 2160270 w 4171950"/>
              <a:gd name="connsiteY7" fmla="*/ 2131933 h 2148984"/>
              <a:gd name="connsiteX8" fmla="*/ 2537460 w 4171950"/>
              <a:gd name="connsiteY8" fmla="*/ 1994773 h 2148984"/>
              <a:gd name="connsiteX9" fmla="*/ 2777490 w 4171950"/>
              <a:gd name="connsiteY9" fmla="*/ 840343 h 2148984"/>
              <a:gd name="connsiteX10" fmla="*/ 3120390 w 4171950"/>
              <a:gd name="connsiteY10" fmla="*/ 5953 h 2148984"/>
              <a:gd name="connsiteX11" fmla="*/ 3543300 w 4171950"/>
              <a:gd name="connsiteY11" fmla="*/ 474583 h 2148984"/>
              <a:gd name="connsiteX12" fmla="*/ 4171950 w 4171950"/>
              <a:gd name="connsiteY12" fmla="*/ 634603 h 2148984"/>
              <a:gd name="connsiteX0" fmla="*/ 0 w 4137660"/>
              <a:gd name="connsiteY0" fmla="*/ 474583 h 2148984"/>
              <a:gd name="connsiteX1" fmla="*/ 217170 w 4137660"/>
              <a:gd name="connsiteY1" fmla="*/ 840343 h 2148984"/>
              <a:gd name="connsiteX2" fmla="*/ 331470 w 4137660"/>
              <a:gd name="connsiteY2" fmla="*/ 1366123 h 2148984"/>
              <a:gd name="connsiteX3" fmla="*/ 617220 w 4137660"/>
              <a:gd name="connsiteY3" fmla="*/ 1811893 h 2148984"/>
              <a:gd name="connsiteX4" fmla="*/ 1017270 w 4137660"/>
              <a:gd name="connsiteY4" fmla="*/ 2086213 h 2148984"/>
              <a:gd name="connsiteX5" fmla="*/ 1417320 w 4137660"/>
              <a:gd name="connsiteY5" fmla="*/ 1228963 h 2148984"/>
              <a:gd name="connsiteX6" fmla="*/ 1691640 w 4137660"/>
              <a:gd name="connsiteY6" fmla="*/ 1949053 h 2148984"/>
              <a:gd name="connsiteX7" fmla="*/ 2125980 w 4137660"/>
              <a:gd name="connsiteY7" fmla="*/ 2131933 h 2148984"/>
              <a:gd name="connsiteX8" fmla="*/ 2503170 w 4137660"/>
              <a:gd name="connsiteY8" fmla="*/ 1994773 h 2148984"/>
              <a:gd name="connsiteX9" fmla="*/ 2743200 w 4137660"/>
              <a:gd name="connsiteY9" fmla="*/ 840343 h 2148984"/>
              <a:gd name="connsiteX10" fmla="*/ 3086100 w 4137660"/>
              <a:gd name="connsiteY10" fmla="*/ 5953 h 2148984"/>
              <a:gd name="connsiteX11" fmla="*/ 3509010 w 4137660"/>
              <a:gd name="connsiteY11" fmla="*/ 474583 h 2148984"/>
              <a:gd name="connsiteX12" fmla="*/ 4137660 w 4137660"/>
              <a:gd name="connsiteY12" fmla="*/ 634603 h 2148984"/>
              <a:gd name="connsiteX0" fmla="*/ 0 w 4091940"/>
              <a:gd name="connsiteY0" fmla="*/ 474561 h 2148962"/>
              <a:gd name="connsiteX1" fmla="*/ 217170 w 4091940"/>
              <a:gd name="connsiteY1" fmla="*/ 840321 h 2148962"/>
              <a:gd name="connsiteX2" fmla="*/ 331470 w 4091940"/>
              <a:gd name="connsiteY2" fmla="*/ 1366101 h 2148962"/>
              <a:gd name="connsiteX3" fmla="*/ 617220 w 4091940"/>
              <a:gd name="connsiteY3" fmla="*/ 1811871 h 2148962"/>
              <a:gd name="connsiteX4" fmla="*/ 1017270 w 4091940"/>
              <a:gd name="connsiteY4" fmla="*/ 2086191 h 2148962"/>
              <a:gd name="connsiteX5" fmla="*/ 1417320 w 4091940"/>
              <a:gd name="connsiteY5" fmla="*/ 1228941 h 2148962"/>
              <a:gd name="connsiteX6" fmla="*/ 1691640 w 4091940"/>
              <a:gd name="connsiteY6" fmla="*/ 1949031 h 2148962"/>
              <a:gd name="connsiteX7" fmla="*/ 2125980 w 4091940"/>
              <a:gd name="connsiteY7" fmla="*/ 2131911 h 2148962"/>
              <a:gd name="connsiteX8" fmla="*/ 2503170 w 4091940"/>
              <a:gd name="connsiteY8" fmla="*/ 1994751 h 2148962"/>
              <a:gd name="connsiteX9" fmla="*/ 2743200 w 4091940"/>
              <a:gd name="connsiteY9" fmla="*/ 840321 h 2148962"/>
              <a:gd name="connsiteX10" fmla="*/ 3086100 w 4091940"/>
              <a:gd name="connsiteY10" fmla="*/ 5931 h 2148962"/>
              <a:gd name="connsiteX11" fmla="*/ 3509010 w 4091940"/>
              <a:gd name="connsiteY11" fmla="*/ 474561 h 2148962"/>
              <a:gd name="connsiteX12" fmla="*/ 4091940 w 4091940"/>
              <a:gd name="connsiteY12" fmla="*/ 623151 h 214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91940" h="2148962">
                <a:moveTo>
                  <a:pt x="0" y="474561"/>
                </a:moveTo>
                <a:cubicBezTo>
                  <a:pt x="95250" y="583146"/>
                  <a:pt x="161925" y="691731"/>
                  <a:pt x="217170" y="840321"/>
                </a:cubicBezTo>
                <a:cubicBezTo>
                  <a:pt x="272415" y="988911"/>
                  <a:pt x="264795" y="1204176"/>
                  <a:pt x="331470" y="1366101"/>
                </a:cubicBezTo>
                <a:cubicBezTo>
                  <a:pt x="398145" y="1528026"/>
                  <a:pt x="502920" y="1691856"/>
                  <a:pt x="617220" y="1811871"/>
                </a:cubicBezTo>
                <a:cubicBezTo>
                  <a:pt x="731520" y="1931886"/>
                  <a:pt x="883920" y="2183346"/>
                  <a:pt x="1017270" y="2086191"/>
                </a:cubicBezTo>
                <a:cubicBezTo>
                  <a:pt x="1150620" y="1989036"/>
                  <a:pt x="1304925" y="1251801"/>
                  <a:pt x="1417320" y="1228941"/>
                </a:cubicBezTo>
                <a:cubicBezTo>
                  <a:pt x="1529715" y="1206081"/>
                  <a:pt x="1573530" y="1798536"/>
                  <a:pt x="1691640" y="1949031"/>
                </a:cubicBezTo>
                <a:cubicBezTo>
                  <a:pt x="1809750" y="2099526"/>
                  <a:pt x="1990725" y="2124291"/>
                  <a:pt x="2125980" y="2131911"/>
                </a:cubicBezTo>
                <a:cubicBezTo>
                  <a:pt x="2261235" y="2139531"/>
                  <a:pt x="2400300" y="2210016"/>
                  <a:pt x="2503170" y="1994751"/>
                </a:cubicBezTo>
                <a:cubicBezTo>
                  <a:pt x="2606040" y="1779486"/>
                  <a:pt x="2646045" y="1171791"/>
                  <a:pt x="2743200" y="840321"/>
                </a:cubicBezTo>
                <a:cubicBezTo>
                  <a:pt x="2840355" y="508851"/>
                  <a:pt x="2958465" y="66891"/>
                  <a:pt x="3086100" y="5931"/>
                </a:cubicBezTo>
                <a:cubicBezTo>
                  <a:pt x="3213735" y="-55029"/>
                  <a:pt x="3341370" y="371691"/>
                  <a:pt x="3509010" y="474561"/>
                </a:cubicBezTo>
                <a:cubicBezTo>
                  <a:pt x="3676650" y="577431"/>
                  <a:pt x="3865245" y="595528"/>
                  <a:pt x="4091940" y="623151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429347" y="1898645"/>
                <a:ext cx="397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347" y="1898645"/>
                <a:ext cx="397865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4594215" y="2043896"/>
                <a:ext cx="397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4215" y="2043896"/>
                <a:ext cx="397865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2430922" y="663079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79194" y="2060848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2822967" y="1196752"/>
                <a:ext cx="13889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ru-RU" sz="240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2967" y="1196752"/>
                <a:ext cx="1388993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877"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/>
          <p:cNvSpPr txBox="1"/>
          <p:nvPr/>
        </p:nvSpPr>
        <p:spPr>
          <a:xfrm>
            <a:off x="2447132" y="2335098"/>
            <a:ext cx="25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430922" y="1860793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900688" y="2357958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45056" y="2311162"/>
            <a:ext cx="719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621520" y="2330092"/>
            <a:ext cx="719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>
                <a:off x="5128902" y="895360"/>
                <a:ext cx="3934017" cy="267765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производной функции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определённой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6</m:t>
                        </m:r>
                      </m:e>
                    </m:d>
                    <m:r>
                      <a:rPr lang="ru-RU" sz="2400" b="0" i="1" smtClean="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какой точке отрезка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−3;3</m:t>
                        </m:r>
                      </m:e>
                    </m:d>
                    <m:r>
                      <a:rPr lang="ru-RU" sz="2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принимает наименьшее значение?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902" y="895360"/>
                <a:ext cx="3934017" cy="2677656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2167" t="-1822" r="-3715" b="-4328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Прямоугольник 55"/>
          <p:cNvSpPr/>
          <p:nvPr/>
        </p:nvSpPr>
        <p:spPr>
          <a:xfrm>
            <a:off x="6090411" y="5517232"/>
            <a:ext cx="168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en-US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2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5" name="TextBox 64"/>
              <p:cNvSpPr txBox="1"/>
              <p:nvPr/>
            </p:nvSpPr>
            <p:spPr>
              <a:xfrm>
                <a:off x="3563888" y="3111351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2D8537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solidFill>
                            <a:srgbClr val="2D8537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2D8537"/>
                          </a:solidFill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2D8537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2D8537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</m:oMath>
                  </m:oMathPara>
                </a14:m>
                <a:endParaRPr lang="ru-RU" sz="2400" b="1" dirty="0">
                  <a:solidFill>
                    <a:srgbClr val="2D8537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3888" y="3111351"/>
                <a:ext cx="1609935" cy="461665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Полилиния 33"/>
          <p:cNvSpPr/>
          <p:nvPr/>
        </p:nvSpPr>
        <p:spPr>
          <a:xfrm>
            <a:off x="1680210" y="2868930"/>
            <a:ext cx="2068830" cy="1329060"/>
          </a:xfrm>
          <a:custGeom>
            <a:avLst/>
            <a:gdLst>
              <a:gd name="connsiteX0" fmla="*/ 0 w 2068830"/>
              <a:gd name="connsiteY0" fmla="*/ 0 h 1238262"/>
              <a:gd name="connsiteX1" fmla="*/ 320040 w 2068830"/>
              <a:gd name="connsiteY1" fmla="*/ 502920 h 1238262"/>
              <a:gd name="connsiteX2" fmla="*/ 731520 w 2068830"/>
              <a:gd name="connsiteY2" fmla="*/ 811530 h 1238262"/>
              <a:gd name="connsiteX3" fmla="*/ 1725930 w 2068830"/>
              <a:gd name="connsiteY3" fmla="*/ 1234440 h 1238262"/>
              <a:gd name="connsiteX4" fmla="*/ 2068830 w 2068830"/>
              <a:gd name="connsiteY4" fmla="*/ 548640 h 1238262"/>
              <a:gd name="connsiteX0" fmla="*/ 0 w 2068830"/>
              <a:gd name="connsiteY0" fmla="*/ 0 h 1329060"/>
              <a:gd name="connsiteX1" fmla="*/ 320040 w 2068830"/>
              <a:gd name="connsiteY1" fmla="*/ 502920 h 1329060"/>
              <a:gd name="connsiteX2" fmla="*/ 731520 w 2068830"/>
              <a:gd name="connsiteY2" fmla="*/ 811530 h 1329060"/>
              <a:gd name="connsiteX3" fmla="*/ 1748790 w 2068830"/>
              <a:gd name="connsiteY3" fmla="*/ 1325880 h 1329060"/>
              <a:gd name="connsiteX4" fmla="*/ 2068830 w 2068830"/>
              <a:gd name="connsiteY4" fmla="*/ 548640 h 1329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8830" h="1329060">
                <a:moveTo>
                  <a:pt x="0" y="0"/>
                </a:moveTo>
                <a:cubicBezTo>
                  <a:pt x="99060" y="183832"/>
                  <a:pt x="198120" y="367665"/>
                  <a:pt x="320040" y="502920"/>
                </a:cubicBezTo>
                <a:cubicBezTo>
                  <a:pt x="441960" y="638175"/>
                  <a:pt x="493395" y="674370"/>
                  <a:pt x="731520" y="811530"/>
                </a:cubicBezTo>
                <a:cubicBezTo>
                  <a:pt x="969645" y="948690"/>
                  <a:pt x="1525905" y="1369695"/>
                  <a:pt x="1748790" y="1325880"/>
                </a:cubicBezTo>
                <a:cubicBezTo>
                  <a:pt x="1971675" y="1282065"/>
                  <a:pt x="2008822" y="869632"/>
                  <a:pt x="2068830" y="548640"/>
                </a:cubicBez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1441366" y="2560924"/>
            <a:ext cx="43204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2D8537"/>
                </a:solidFill>
              </a:rPr>
              <a:t>•</a:t>
            </a:r>
            <a:endParaRPr lang="ru-RU" sz="4000" dirty="0">
              <a:solidFill>
                <a:srgbClr val="2D8537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06033" y="3111351"/>
            <a:ext cx="43204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2D8537"/>
                </a:solidFill>
              </a:rPr>
              <a:t>•</a:t>
            </a:r>
            <a:endParaRPr lang="ru-RU" sz="4000" dirty="0">
              <a:solidFill>
                <a:srgbClr val="2D853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0097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65" grpId="0" animBg="1"/>
      <p:bldP spid="34" grpId="0" animBg="1"/>
      <p:bldP spid="38" grpId="0"/>
      <p:bldP spid="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2022957" y="169477"/>
            <a:ext cx="4493259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№23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42"/>
          <p:cNvGrpSpPr/>
          <p:nvPr/>
        </p:nvGrpSpPr>
        <p:grpSpPr>
          <a:xfrm>
            <a:off x="281127" y="692696"/>
            <a:ext cx="5082961" cy="3269977"/>
            <a:chOff x="281127" y="663079"/>
            <a:chExt cx="5082961" cy="3269977"/>
          </a:xfrm>
        </p:grpSpPr>
        <p:grpSp>
          <p:nvGrpSpPr>
            <p:cNvPr id="3" name="Группа 4"/>
            <p:cNvGrpSpPr/>
            <p:nvPr/>
          </p:nvGrpSpPr>
          <p:grpSpPr>
            <a:xfrm>
              <a:off x="281127" y="864289"/>
              <a:ext cx="4939861" cy="3068767"/>
              <a:chOff x="107504" y="620688"/>
              <a:chExt cx="4939861" cy="3068767"/>
            </a:xfrm>
          </p:grpSpPr>
          <p:grpSp>
            <p:nvGrpSpPr>
              <p:cNvPr id="5" name="Group 26"/>
              <p:cNvGrpSpPr>
                <a:grpSpLocks/>
              </p:cNvGrpSpPr>
              <p:nvPr/>
            </p:nvGrpSpPr>
            <p:grpSpPr bwMode="auto">
              <a:xfrm>
                <a:off x="107504" y="620688"/>
                <a:ext cx="4939861" cy="3068767"/>
                <a:chOff x="192" y="640"/>
                <a:chExt cx="2569" cy="1399"/>
              </a:xfrm>
            </p:grpSpPr>
            <p:grpSp>
              <p:nvGrpSpPr>
                <p:cNvPr id="6" name="Group 27"/>
                <p:cNvGrpSpPr>
                  <a:grpSpLocks/>
                </p:cNvGrpSpPr>
                <p:nvPr/>
              </p:nvGrpSpPr>
              <p:grpSpPr bwMode="auto">
                <a:xfrm>
                  <a:off x="192" y="640"/>
                  <a:ext cx="2527" cy="1399"/>
                  <a:chOff x="192" y="978"/>
                  <a:chExt cx="3584" cy="2350"/>
                </a:xfrm>
              </p:grpSpPr>
              <p:sp>
                <p:nvSpPr>
                  <p:cNvPr id="19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4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70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21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47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984" y="978"/>
                    <a:ext cx="0" cy="235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24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00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52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192" y="661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" name="Line 54"/>
                <p:cNvSpPr>
                  <a:spLocks noChangeShapeType="1"/>
                </p:cNvSpPr>
                <p:nvPr/>
              </p:nvSpPr>
              <p:spPr bwMode="auto">
                <a:xfrm>
                  <a:off x="192" y="833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Line 55"/>
                <p:cNvSpPr>
                  <a:spLocks noChangeShapeType="1"/>
                </p:cNvSpPr>
                <p:nvPr/>
              </p:nvSpPr>
              <p:spPr bwMode="auto">
                <a:xfrm>
                  <a:off x="192" y="1005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Line 56"/>
                <p:cNvSpPr>
                  <a:spLocks noChangeShapeType="1"/>
                </p:cNvSpPr>
                <p:nvPr/>
              </p:nvSpPr>
              <p:spPr bwMode="auto">
                <a:xfrm>
                  <a:off x="192" y="1177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192" y="1349"/>
                  <a:ext cx="2569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Line 58"/>
                <p:cNvSpPr>
                  <a:spLocks noChangeShapeType="1"/>
                </p:cNvSpPr>
                <p:nvPr/>
              </p:nvSpPr>
              <p:spPr bwMode="auto">
                <a:xfrm>
                  <a:off x="192" y="1522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Line 59"/>
                <p:cNvSpPr>
                  <a:spLocks noChangeShapeType="1"/>
                </p:cNvSpPr>
                <p:nvPr/>
              </p:nvSpPr>
              <p:spPr bwMode="auto">
                <a:xfrm>
                  <a:off x="192" y="1694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Line 60"/>
                <p:cNvSpPr>
                  <a:spLocks noChangeShapeType="1"/>
                </p:cNvSpPr>
                <p:nvPr/>
              </p:nvSpPr>
              <p:spPr bwMode="auto">
                <a:xfrm>
                  <a:off x="192" y="1867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192" y="2038"/>
                  <a:ext cx="2527" cy="1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cxnSp>
            <p:nvCxnSpPr>
              <p:cNvPr id="7" name="Прямая со стрелкой 6"/>
              <p:cNvCxnSpPr>
                <a:stCxn id="14" idx="0"/>
              </p:cNvCxnSpPr>
              <p:nvPr/>
            </p:nvCxnSpPr>
            <p:spPr>
              <a:xfrm>
                <a:off x="107504" y="2175910"/>
                <a:ext cx="4938945" cy="201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 стрелкой 7"/>
              <p:cNvCxnSpPr/>
              <p:nvPr/>
            </p:nvCxnSpPr>
            <p:spPr>
              <a:xfrm flipV="1">
                <a:off x="2538242" y="664558"/>
                <a:ext cx="0" cy="302270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TextBox 33"/>
            <p:cNvSpPr txBox="1"/>
            <p:nvPr/>
          </p:nvSpPr>
          <p:spPr>
            <a:xfrm>
              <a:off x="2430922" y="663079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879194" y="2037988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46946" y="1860793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900688" y="2357958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411760" y="2357958"/>
              <a:ext cx="2526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55576" y="2311162"/>
              <a:ext cx="7197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-5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284340" y="2330092"/>
              <a:ext cx="7197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4246726" y="2623418"/>
                <a:ext cx="39786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6726" y="2623418"/>
                <a:ext cx="397865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802001" y="1556792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001" y="1556792"/>
                <a:ext cx="351333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Полилиния 45"/>
          <p:cNvSpPr/>
          <p:nvPr/>
        </p:nvSpPr>
        <p:spPr>
          <a:xfrm>
            <a:off x="975284" y="920608"/>
            <a:ext cx="3448126" cy="2702526"/>
          </a:xfrm>
          <a:custGeom>
            <a:avLst/>
            <a:gdLst>
              <a:gd name="connsiteX0" fmla="*/ 0 w 3806190"/>
              <a:gd name="connsiteY0" fmla="*/ 759602 h 2702526"/>
              <a:gd name="connsiteX1" fmla="*/ 160020 w 3806190"/>
              <a:gd name="connsiteY1" fmla="*/ 28082 h 2702526"/>
              <a:gd name="connsiteX2" fmla="*/ 685800 w 3806190"/>
              <a:gd name="connsiteY2" fmla="*/ 176672 h 2702526"/>
              <a:gd name="connsiteX3" fmla="*/ 1417320 w 3806190"/>
              <a:gd name="connsiteY3" fmla="*/ 416702 h 2702526"/>
              <a:gd name="connsiteX4" fmla="*/ 1737360 w 3806190"/>
              <a:gd name="connsiteY4" fmla="*/ 771032 h 2702526"/>
              <a:gd name="connsiteX5" fmla="*/ 1771650 w 3806190"/>
              <a:gd name="connsiteY5" fmla="*/ 1125362 h 2702526"/>
              <a:gd name="connsiteX6" fmla="*/ 1851660 w 3806190"/>
              <a:gd name="connsiteY6" fmla="*/ 1319672 h 2702526"/>
              <a:gd name="connsiteX7" fmla="*/ 2091690 w 3806190"/>
              <a:gd name="connsiteY7" fmla="*/ 1525412 h 2702526"/>
              <a:gd name="connsiteX8" fmla="*/ 2091690 w 3806190"/>
              <a:gd name="connsiteY8" fmla="*/ 1525412 h 2702526"/>
              <a:gd name="connsiteX9" fmla="*/ 2354580 w 3806190"/>
              <a:gd name="connsiteY9" fmla="*/ 1902602 h 2702526"/>
              <a:gd name="connsiteX10" fmla="*/ 2548890 w 3806190"/>
              <a:gd name="connsiteY10" fmla="*/ 2359802 h 2702526"/>
              <a:gd name="connsiteX11" fmla="*/ 2960370 w 3806190"/>
              <a:gd name="connsiteY11" fmla="*/ 1376822 h 2702526"/>
              <a:gd name="connsiteX12" fmla="*/ 3394710 w 3806190"/>
              <a:gd name="connsiteY12" fmla="*/ 2668412 h 2702526"/>
              <a:gd name="connsiteX13" fmla="*/ 3680460 w 3806190"/>
              <a:gd name="connsiteY13" fmla="*/ 2291222 h 2702526"/>
              <a:gd name="connsiteX14" fmla="*/ 3806190 w 3806190"/>
              <a:gd name="connsiteY14" fmla="*/ 1891172 h 270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06190" h="2702526">
                <a:moveTo>
                  <a:pt x="0" y="759602"/>
                </a:moveTo>
                <a:cubicBezTo>
                  <a:pt x="22860" y="442419"/>
                  <a:pt x="45720" y="125237"/>
                  <a:pt x="160020" y="28082"/>
                </a:cubicBezTo>
                <a:cubicBezTo>
                  <a:pt x="274320" y="-69073"/>
                  <a:pt x="476250" y="111902"/>
                  <a:pt x="685800" y="176672"/>
                </a:cubicBezTo>
                <a:cubicBezTo>
                  <a:pt x="895350" y="241442"/>
                  <a:pt x="1242060" y="317642"/>
                  <a:pt x="1417320" y="416702"/>
                </a:cubicBezTo>
                <a:cubicBezTo>
                  <a:pt x="1592580" y="515762"/>
                  <a:pt x="1678305" y="652922"/>
                  <a:pt x="1737360" y="771032"/>
                </a:cubicBezTo>
                <a:cubicBezTo>
                  <a:pt x="1796415" y="889142"/>
                  <a:pt x="1752600" y="1033922"/>
                  <a:pt x="1771650" y="1125362"/>
                </a:cubicBezTo>
                <a:cubicBezTo>
                  <a:pt x="1790700" y="1216802"/>
                  <a:pt x="1798320" y="1252997"/>
                  <a:pt x="1851660" y="1319672"/>
                </a:cubicBezTo>
                <a:cubicBezTo>
                  <a:pt x="1905000" y="1386347"/>
                  <a:pt x="2091690" y="1525412"/>
                  <a:pt x="2091690" y="1525412"/>
                </a:cubicBezTo>
                <a:lnTo>
                  <a:pt x="2091690" y="1525412"/>
                </a:lnTo>
                <a:cubicBezTo>
                  <a:pt x="2135505" y="1588277"/>
                  <a:pt x="2278380" y="1763537"/>
                  <a:pt x="2354580" y="1902602"/>
                </a:cubicBezTo>
                <a:cubicBezTo>
                  <a:pt x="2430780" y="2041667"/>
                  <a:pt x="2447925" y="2447432"/>
                  <a:pt x="2548890" y="2359802"/>
                </a:cubicBezTo>
                <a:cubicBezTo>
                  <a:pt x="2649855" y="2272172"/>
                  <a:pt x="2819400" y="1325387"/>
                  <a:pt x="2960370" y="1376822"/>
                </a:cubicBezTo>
                <a:cubicBezTo>
                  <a:pt x="3101340" y="1428257"/>
                  <a:pt x="3274695" y="2516012"/>
                  <a:pt x="3394710" y="2668412"/>
                </a:cubicBezTo>
                <a:cubicBezTo>
                  <a:pt x="3514725" y="2820812"/>
                  <a:pt x="3611880" y="2420762"/>
                  <a:pt x="3680460" y="2291222"/>
                </a:cubicBezTo>
                <a:cubicBezTo>
                  <a:pt x="3749040" y="2161682"/>
                  <a:pt x="3777615" y="2026427"/>
                  <a:pt x="3806190" y="1891172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8" name="TextBox 47"/>
              <p:cNvSpPr txBox="1"/>
              <p:nvPr/>
            </p:nvSpPr>
            <p:spPr>
              <a:xfrm>
                <a:off x="2966983" y="1815207"/>
                <a:ext cx="13889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ru-RU" sz="240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6983" y="1815207"/>
                <a:ext cx="1388993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1316"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5128902" y="895360"/>
                <a:ext cx="3934017" cy="2677656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производной функции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определённой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5</m:t>
                        </m:r>
                      </m:e>
                    </m:d>
                    <m:r>
                      <a:rPr lang="ru-RU" sz="2400" b="0" i="1" smtClean="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какой точке отрезка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e>
                    </m:d>
                    <m:r>
                      <a:rPr lang="ru-RU" sz="2400" b="0" i="1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принимает наибольшее значение?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8902" y="895360"/>
                <a:ext cx="3934017" cy="2677656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2167" t="-1822" r="-3715" b="-4328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Прямоугольник 51"/>
          <p:cNvSpPr/>
          <p:nvPr/>
        </p:nvSpPr>
        <p:spPr>
          <a:xfrm>
            <a:off x="6083999" y="5661248"/>
            <a:ext cx="18020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en-US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-1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49" name="Полилиния 48"/>
          <p:cNvSpPr/>
          <p:nvPr/>
        </p:nvSpPr>
        <p:spPr>
          <a:xfrm>
            <a:off x="1337310" y="2103120"/>
            <a:ext cx="1040130" cy="1760220"/>
          </a:xfrm>
          <a:custGeom>
            <a:avLst/>
            <a:gdLst>
              <a:gd name="connsiteX0" fmla="*/ 0 w 1040130"/>
              <a:gd name="connsiteY0" fmla="*/ 1760220 h 1760220"/>
              <a:gd name="connsiteX1" fmla="*/ 137160 w 1040130"/>
              <a:gd name="connsiteY1" fmla="*/ 1565910 h 1760220"/>
              <a:gd name="connsiteX2" fmla="*/ 354330 w 1040130"/>
              <a:gd name="connsiteY2" fmla="*/ 1303020 h 1760220"/>
              <a:gd name="connsiteX3" fmla="*/ 777240 w 1040130"/>
              <a:gd name="connsiteY3" fmla="*/ 891540 h 1760220"/>
              <a:gd name="connsiteX4" fmla="*/ 845820 w 1040130"/>
              <a:gd name="connsiteY4" fmla="*/ 617220 h 1760220"/>
              <a:gd name="connsiteX5" fmla="*/ 1040130 w 1040130"/>
              <a:gd name="connsiteY5" fmla="*/ 0 h 1760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40130" h="1760220">
                <a:moveTo>
                  <a:pt x="0" y="1760220"/>
                </a:moveTo>
                <a:cubicBezTo>
                  <a:pt x="39052" y="1701165"/>
                  <a:pt x="78105" y="1642110"/>
                  <a:pt x="137160" y="1565910"/>
                </a:cubicBezTo>
                <a:cubicBezTo>
                  <a:pt x="196215" y="1489710"/>
                  <a:pt x="247650" y="1415415"/>
                  <a:pt x="354330" y="1303020"/>
                </a:cubicBezTo>
                <a:cubicBezTo>
                  <a:pt x="461010" y="1190625"/>
                  <a:pt x="695325" y="1005840"/>
                  <a:pt x="777240" y="891540"/>
                </a:cubicBezTo>
                <a:cubicBezTo>
                  <a:pt x="859155" y="777240"/>
                  <a:pt x="802005" y="765810"/>
                  <a:pt x="845820" y="617220"/>
                </a:cubicBezTo>
                <a:cubicBezTo>
                  <a:pt x="889635" y="468630"/>
                  <a:pt x="964882" y="234315"/>
                  <a:pt x="1040130" y="0"/>
                </a:cubicBezTo>
              </a:path>
            </a:pathLst>
          </a:custGeom>
          <a:ln w="28575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4" name="TextBox 53"/>
              <p:cNvSpPr txBox="1"/>
              <p:nvPr/>
            </p:nvSpPr>
            <p:spPr>
              <a:xfrm>
                <a:off x="1521905" y="3140968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2D8537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solidFill>
                            <a:srgbClr val="2D8537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2D8537"/>
                          </a:solidFill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2D8537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2D8537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</m:oMath>
                  </m:oMathPara>
                </a14:m>
                <a:endParaRPr lang="ru-RU" sz="2400" b="1" dirty="0">
                  <a:solidFill>
                    <a:srgbClr val="2D8537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905" y="3140968"/>
                <a:ext cx="1609935" cy="461665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/>
          <p:cNvSpPr txBox="1"/>
          <p:nvPr/>
        </p:nvSpPr>
        <p:spPr>
          <a:xfrm>
            <a:off x="1084450" y="357301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2D8537"/>
                </a:solidFill>
              </a:rPr>
              <a:t>•</a:t>
            </a:r>
            <a:endParaRPr lang="ru-RU" sz="3600" dirty="0">
              <a:solidFill>
                <a:srgbClr val="2D8537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146588" y="1825789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2D8537"/>
                </a:solidFill>
              </a:rPr>
              <a:t>•</a:t>
            </a:r>
            <a:endParaRPr lang="ru-RU" sz="3600" dirty="0">
              <a:solidFill>
                <a:srgbClr val="2D8537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00859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49" grpId="0" animBg="1"/>
      <p:bldP spid="54" grpId="0" animBg="1"/>
      <p:bldP spid="56" grpId="0"/>
      <p:bldP spid="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63688" y="548680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№24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35696" y="285293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№25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5157192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en-US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1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2420888"/>
            <a:ext cx="20890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en-US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-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0,5.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11527" y="1412776"/>
            <a:ext cx="903247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66688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Прямая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= 6x + 9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параллельна касательной к графику функции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indent="166688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+ 7x − 6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Найдите абсциссу точки касания.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30882" y="4005064"/>
            <a:ext cx="88131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66688" algn="just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Прямая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= − 4x − 8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является касательной к графику функции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indent="166688" algn="just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− 3x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− 9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Найдите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абсциссу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точки касания.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766926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51720" y="476672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№26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3212976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2.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51520" y="1628800"/>
            <a:ext cx="86816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66688" algn="just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Прямая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= 5x + 14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является касательной к графику функции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indent="166688" algn="just"/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− 4x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+ 9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+14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Найдите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абсциссу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точки касания.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14550149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980728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Материальная точка движется прямолинейно по закону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(где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расстояние от точки отсчета в метрах,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время в секундах, измеренное с начала движения). Найдите ее скорость (в м/с) в момент времени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= 9 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47667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№1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6216" y="4725144"/>
            <a:ext cx="2505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60 м/с.</a:t>
            </a:r>
          </a:p>
        </p:txBody>
      </p:sp>
      <p:pic>
        <p:nvPicPr>
          <p:cNvPr id="1034" name="Picture 10" descr="http://reshuege.ru/formula/95/957c4bf0ff713beb3b9821139c7ce67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412776"/>
            <a:ext cx="2430270" cy="3600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69618" y="836712"/>
            <a:ext cx="852778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66688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Прямая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= 3x + 4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является касательной к графику функции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indent="166688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+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+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Найдите ординату точки касания.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2706" name="AutoShape 2" descr="http://ege.sdamgia.ru/formula/svg/0c/0c0df81d507eed545ef5e15f254b6769.svg"/>
          <p:cNvSpPr>
            <a:spLocks noChangeAspect="1" noChangeArrowheads="1"/>
          </p:cNvSpPr>
          <p:nvPr/>
        </p:nvSpPr>
        <p:spPr bwMode="auto">
          <a:xfrm>
            <a:off x="7731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2707" name="AutoShape 3" descr="http://ege.sdamgia.ru/formula/svg/52/5222f745b4161ab639eaae81fc1c9296.svg"/>
          <p:cNvSpPr>
            <a:spLocks noChangeAspect="1" noChangeArrowheads="1"/>
          </p:cNvSpPr>
          <p:nvPr/>
        </p:nvSpPr>
        <p:spPr bwMode="auto">
          <a:xfrm>
            <a:off x="35639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№27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1628800"/>
            <a:ext cx="14463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23728" y="1628800"/>
            <a:ext cx="6498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Значение производной функции в точке касания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132856"/>
            <a:ext cx="735194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равно угловому коэффициенту касательной, т. е.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3</a:t>
            </a:r>
          </a:p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= 3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+ 8x + 3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+ 8x + 3 = 3</a:t>
            </a:r>
          </a:p>
          <a:p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x(3x+8) = 0.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Отсюда  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0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/3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3861048"/>
            <a:ext cx="8158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Уравнению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+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 i="1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+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= 3x + 4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удовлетворяет только </a:t>
            </a:r>
          </a:p>
          <a:p>
            <a:r>
              <a:rPr lang="en-US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= 0.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Значит, абсцисса точки касания равна 0, а тогда ее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ордината равна 4.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967426" y="5733256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4.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548680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Прямая 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= 3x + 1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является касательной к графику функции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+ 2x + 3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Найдите 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7586" name="AutoShape 2" descr="http://ege.sdamgia.ru/formula/svg/b3/b38fb8bc672348fac4f3f62410bb0126.svg"/>
          <p:cNvSpPr>
            <a:spLocks noChangeAspect="1" noChangeArrowheads="1"/>
          </p:cNvSpPr>
          <p:nvPr/>
        </p:nvSpPr>
        <p:spPr bwMode="auto">
          <a:xfrm>
            <a:off x="5551488" y="222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1916832"/>
            <a:ext cx="856895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смыслу задачи 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≠ 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а значит, график заданной </a:t>
            </a:r>
          </a:p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функции − парабола. Касательная к параболе </a:t>
            </a:r>
          </a:p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(а также и к гиперболе) имеет с ней единственную </a:t>
            </a:r>
          </a:p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общую точку. Поэтому необходимо и достаточно, чтобы уравнение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+ 2x + 3  = 3x + 1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имело единственно решение. </a:t>
            </a:r>
          </a:p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Получим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ax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+ 2x + 3 − 3x − 1  </a:t>
            </a:r>
          </a:p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    ax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− 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+ 2 = 0 </a:t>
            </a:r>
          </a:p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 =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1 − 8а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этого дискриминант должен быть равен нулю, откуда 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1 − 8а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= 0</a:t>
            </a:r>
          </a:p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 =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/8 = 0,125    </a:t>
            </a:r>
            <a:endParaRPr lang="ru-RU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№28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1412776"/>
            <a:ext cx="14463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5373216"/>
            <a:ext cx="23358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0,125.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179512" y="764704"/>
            <a:ext cx="845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66688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Прямая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= 3x + 4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является касательной к графику функции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indent="166688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3x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 − 3x + 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. Найдите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0658" name="AutoShape 2" descr="http://ege.sdamgia.ru/formula/svg/0c/0c0df81d507eed545ef5e15f254b6769.svg"/>
          <p:cNvSpPr>
            <a:spLocks noChangeAspect="1" noChangeArrowheads="1"/>
          </p:cNvSpPr>
          <p:nvPr/>
        </p:nvSpPr>
        <p:spPr bwMode="auto">
          <a:xfrm>
            <a:off x="77311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0659" name="AutoShape 3" descr="http://ege.sdamgia.ru/formula/svg/61/6194e8c8f4d48200b65689062b805f41.svg"/>
          <p:cNvSpPr>
            <a:spLocks noChangeAspect="1" noChangeArrowheads="1"/>
          </p:cNvSpPr>
          <p:nvPr/>
        </p:nvSpPr>
        <p:spPr bwMode="auto">
          <a:xfrm>
            <a:off x="35639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0660" name="AutoShape 4" descr="http://ege.sdamgia.ru/formula/svg/4a/4a8a08f09d37b73795649038408b5f33.svg"/>
          <p:cNvSpPr>
            <a:spLocks noChangeAspect="1" noChangeArrowheads="1"/>
          </p:cNvSpPr>
          <p:nvPr/>
        </p:nvSpPr>
        <p:spPr bwMode="auto">
          <a:xfrm>
            <a:off x="429418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№29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1412776"/>
            <a:ext cx="14463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1916832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График заданной функции − парабола. Касательная к параболе </a:t>
            </a:r>
          </a:p>
          <a:p>
            <a:pPr marR="0"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имеет с ней единственную общую точку. Поэтому необходимо   и достаточно, чтобы уравнение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3x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 − 3x + с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= 3x + 4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имело единственно решение. Получим</a:t>
            </a:r>
          </a:p>
          <a:p>
            <a:pPr marR="0"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3x</a:t>
            </a:r>
            <a:r>
              <a:rPr lang="ru-RU" sz="2400" i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− 6x + с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−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= 0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 =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36 − 12(с − 4) = 36 − 12с+ 48 = 84 − 12с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indent="166688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этого дискриминант должен быть равен нулю, откуда 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84 − 12с = 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R="0" lvl="0" indent="166688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 84/12 = 7   </a:t>
            </a:r>
            <a:endParaRPr lang="ru-RU" sz="2400" i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72200" y="5373216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7.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2017121" y="44624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№30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292080" y="2021885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50"/>
          <p:cNvGrpSpPr/>
          <p:nvPr/>
        </p:nvGrpSpPr>
        <p:grpSpPr>
          <a:xfrm>
            <a:off x="-82661" y="476672"/>
            <a:ext cx="5799670" cy="3495187"/>
            <a:chOff x="234978" y="735087"/>
            <a:chExt cx="5799670" cy="3495187"/>
          </a:xfrm>
        </p:grpSpPr>
        <p:grpSp>
          <p:nvGrpSpPr>
            <p:cNvPr id="3" name="Группа 3"/>
            <p:cNvGrpSpPr/>
            <p:nvPr/>
          </p:nvGrpSpPr>
          <p:grpSpPr>
            <a:xfrm>
              <a:off x="234978" y="864289"/>
              <a:ext cx="5659589" cy="3068767"/>
              <a:chOff x="61355" y="620688"/>
              <a:chExt cx="5659589" cy="3068767"/>
            </a:xfrm>
          </p:grpSpPr>
          <p:grpSp>
            <p:nvGrpSpPr>
              <p:cNvPr id="4" name="Group 26"/>
              <p:cNvGrpSpPr>
                <a:grpSpLocks/>
              </p:cNvGrpSpPr>
              <p:nvPr/>
            </p:nvGrpSpPr>
            <p:grpSpPr bwMode="auto">
              <a:xfrm>
                <a:off x="61355" y="620688"/>
                <a:ext cx="5653248" cy="3068767"/>
                <a:chOff x="168" y="640"/>
                <a:chExt cx="2940" cy="1399"/>
              </a:xfrm>
            </p:grpSpPr>
            <p:grpSp>
              <p:nvGrpSpPr>
                <p:cNvPr id="5" name="Group 27"/>
                <p:cNvGrpSpPr>
                  <a:grpSpLocks/>
                </p:cNvGrpSpPr>
                <p:nvPr/>
              </p:nvGrpSpPr>
              <p:grpSpPr bwMode="auto">
                <a:xfrm>
                  <a:off x="192" y="640"/>
                  <a:ext cx="2889" cy="1399"/>
                  <a:chOff x="192" y="978"/>
                  <a:chExt cx="4096" cy="2350"/>
                </a:xfrm>
              </p:grpSpPr>
              <p:sp>
                <p:nvSpPr>
                  <p:cNvPr id="18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4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70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21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47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984" y="978"/>
                    <a:ext cx="0" cy="235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24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00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52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28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192" y="661"/>
                  <a:ext cx="2916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" name="Line 54"/>
                <p:cNvSpPr>
                  <a:spLocks noChangeShapeType="1"/>
                </p:cNvSpPr>
                <p:nvPr/>
              </p:nvSpPr>
              <p:spPr bwMode="auto">
                <a:xfrm>
                  <a:off x="192" y="833"/>
                  <a:ext cx="2916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" name="Line 55"/>
                <p:cNvSpPr>
                  <a:spLocks noChangeShapeType="1"/>
                </p:cNvSpPr>
                <p:nvPr/>
              </p:nvSpPr>
              <p:spPr bwMode="auto">
                <a:xfrm>
                  <a:off x="192" y="1005"/>
                  <a:ext cx="2916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Line 56"/>
                <p:cNvSpPr>
                  <a:spLocks noChangeShapeType="1"/>
                </p:cNvSpPr>
                <p:nvPr/>
              </p:nvSpPr>
              <p:spPr bwMode="auto">
                <a:xfrm>
                  <a:off x="192" y="1177"/>
                  <a:ext cx="2916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Line 57"/>
                <p:cNvSpPr>
                  <a:spLocks noChangeShapeType="1"/>
                </p:cNvSpPr>
                <p:nvPr/>
              </p:nvSpPr>
              <p:spPr bwMode="auto">
                <a:xfrm>
                  <a:off x="192" y="1349"/>
                  <a:ext cx="2916" cy="1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Line 58"/>
                <p:cNvSpPr>
                  <a:spLocks noChangeShapeType="1"/>
                </p:cNvSpPr>
                <p:nvPr/>
              </p:nvSpPr>
              <p:spPr bwMode="auto">
                <a:xfrm>
                  <a:off x="168" y="1522"/>
                  <a:ext cx="2889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Line 59"/>
                <p:cNvSpPr>
                  <a:spLocks noChangeShapeType="1"/>
                </p:cNvSpPr>
                <p:nvPr/>
              </p:nvSpPr>
              <p:spPr bwMode="auto">
                <a:xfrm>
                  <a:off x="192" y="1694"/>
                  <a:ext cx="2916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Line 60"/>
                <p:cNvSpPr>
                  <a:spLocks noChangeShapeType="1"/>
                </p:cNvSpPr>
                <p:nvPr/>
              </p:nvSpPr>
              <p:spPr bwMode="auto">
                <a:xfrm>
                  <a:off x="192" y="1867"/>
                  <a:ext cx="2889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192" y="2038"/>
                  <a:ext cx="2916" cy="1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cxnSp>
            <p:nvCxnSpPr>
              <p:cNvPr id="6" name="Прямая со стрелкой 5"/>
              <p:cNvCxnSpPr/>
              <p:nvPr/>
            </p:nvCxnSpPr>
            <p:spPr>
              <a:xfrm>
                <a:off x="113845" y="2178264"/>
                <a:ext cx="5607099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 стрелкой 6"/>
              <p:cNvCxnSpPr/>
              <p:nvPr/>
            </p:nvCxnSpPr>
            <p:spPr>
              <a:xfrm flipV="1">
                <a:off x="2885490" y="666752"/>
                <a:ext cx="0" cy="302270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/>
            <p:cNvSpPr txBox="1"/>
            <p:nvPr/>
          </p:nvSpPr>
          <p:spPr>
            <a:xfrm>
              <a:off x="2790962" y="735087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807172" y="2330425"/>
              <a:ext cx="2526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972696" y="1844824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45870" y="2344430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2196" y="2311162"/>
              <a:ext cx="7197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314940" y="2311162"/>
              <a:ext cx="7197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640080" y="1152713"/>
              <a:ext cx="4834890" cy="2779207"/>
            </a:xfrm>
            <a:custGeom>
              <a:avLst/>
              <a:gdLst>
                <a:gd name="connsiteX0" fmla="*/ 0 w 4834890"/>
                <a:gd name="connsiteY0" fmla="*/ 226297 h 2649457"/>
                <a:gd name="connsiteX1" fmla="*/ 445770 w 4834890"/>
                <a:gd name="connsiteY1" fmla="*/ 614917 h 2649457"/>
                <a:gd name="connsiteX2" fmla="*/ 1017270 w 4834890"/>
                <a:gd name="connsiteY2" fmla="*/ 1872217 h 2649457"/>
                <a:gd name="connsiteX3" fmla="*/ 1371600 w 4834890"/>
                <a:gd name="connsiteY3" fmla="*/ 1129267 h 2649457"/>
                <a:gd name="connsiteX4" fmla="*/ 1725930 w 4834890"/>
                <a:gd name="connsiteY4" fmla="*/ 614917 h 2649457"/>
                <a:gd name="connsiteX5" fmla="*/ 2057400 w 4834890"/>
                <a:gd name="connsiteY5" fmla="*/ 146287 h 2649457"/>
                <a:gd name="connsiteX6" fmla="*/ 2411730 w 4834890"/>
                <a:gd name="connsiteY6" fmla="*/ 603487 h 2649457"/>
                <a:gd name="connsiteX7" fmla="*/ 2754630 w 4834890"/>
                <a:gd name="connsiteY7" fmla="*/ 31987 h 2649457"/>
                <a:gd name="connsiteX8" fmla="*/ 3097530 w 4834890"/>
                <a:gd name="connsiteY8" fmla="*/ 592057 h 2649457"/>
                <a:gd name="connsiteX9" fmla="*/ 3463290 w 4834890"/>
                <a:gd name="connsiteY9" fmla="*/ 237727 h 2649457"/>
                <a:gd name="connsiteX10" fmla="*/ 3794760 w 4834890"/>
                <a:gd name="connsiteY10" fmla="*/ 580627 h 2649457"/>
                <a:gd name="connsiteX11" fmla="*/ 4160520 w 4834890"/>
                <a:gd name="connsiteY11" fmla="*/ 9127 h 2649457"/>
                <a:gd name="connsiteX12" fmla="*/ 4514850 w 4834890"/>
                <a:gd name="connsiteY12" fmla="*/ 1129267 h 2649457"/>
                <a:gd name="connsiteX13" fmla="*/ 4834890 w 4834890"/>
                <a:gd name="connsiteY13" fmla="*/ 2649457 h 2649457"/>
                <a:gd name="connsiteX0" fmla="*/ 0 w 4834890"/>
                <a:gd name="connsiteY0" fmla="*/ 226297 h 2649457"/>
                <a:gd name="connsiteX1" fmla="*/ 445770 w 4834890"/>
                <a:gd name="connsiteY1" fmla="*/ 614917 h 2649457"/>
                <a:gd name="connsiteX2" fmla="*/ 1017270 w 4834890"/>
                <a:gd name="connsiteY2" fmla="*/ 1872217 h 2649457"/>
                <a:gd name="connsiteX3" fmla="*/ 1371600 w 4834890"/>
                <a:gd name="connsiteY3" fmla="*/ 1129267 h 2649457"/>
                <a:gd name="connsiteX4" fmla="*/ 1725930 w 4834890"/>
                <a:gd name="connsiteY4" fmla="*/ 614917 h 2649457"/>
                <a:gd name="connsiteX5" fmla="*/ 2057400 w 4834890"/>
                <a:gd name="connsiteY5" fmla="*/ 146287 h 2649457"/>
                <a:gd name="connsiteX6" fmla="*/ 2411730 w 4834890"/>
                <a:gd name="connsiteY6" fmla="*/ 603487 h 2649457"/>
                <a:gd name="connsiteX7" fmla="*/ 2754630 w 4834890"/>
                <a:gd name="connsiteY7" fmla="*/ 31987 h 2649457"/>
                <a:gd name="connsiteX8" fmla="*/ 3108960 w 4834890"/>
                <a:gd name="connsiteY8" fmla="*/ 706357 h 2649457"/>
                <a:gd name="connsiteX9" fmla="*/ 3463290 w 4834890"/>
                <a:gd name="connsiteY9" fmla="*/ 237727 h 2649457"/>
                <a:gd name="connsiteX10" fmla="*/ 3794760 w 4834890"/>
                <a:gd name="connsiteY10" fmla="*/ 580627 h 2649457"/>
                <a:gd name="connsiteX11" fmla="*/ 4160520 w 4834890"/>
                <a:gd name="connsiteY11" fmla="*/ 9127 h 2649457"/>
                <a:gd name="connsiteX12" fmla="*/ 4514850 w 4834890"/>
                <a:gd name="connsiteY12" fmla="*/ 1129267 h 2649457"/>
                <a:gd name="connsiteX13" fmla="*/ 4834890 w 4834890"/>
                <a:gd name="connsiteY13" fmla="*/ 2649457 h 2649457"/>
                <a:gd name="connsiteX0" fmla="*/ 0 w 4834890"/>
                <a:gd name="connsiteY0" fmla="*/ 219112 h 2642272"/>
                <a:gd name="connsiteX1" fmla="*/ 445770 w 4834890"/>
                <a:gd name="connsiteY1" fmla="*/ 607732 h 2642272"/>
                <a:gd name="connsiteX2" fmla="*/ 1017270 w 4834890"/>
                <a:gd name="connsiteY2" fmla="*/ 1865032 h 2642272"/>
                <a:gd name="connsiteX3" fmla="*/ 1371600 w 4834890"/>
                <a:gd name="connsiteY3" fmla="*/ 1122082 h 2642272"/>
                <a:gd name="connsiteX4" fmla="*/ 1725930 w 4834890"/>
                <a:gd name="connsiteY4" fmla="*/ 607732 h 2642272"/>
                <a:gd name="connsiteX5" fmla="*/ 2057400 w 4834890"/>
                <a:gd name="connsiteY5" fmla="*/ 139102 h 2642272"/>
                <a:gd name="connsiteX6" fmla="*/ 2411730 w 4834890"/>
                <a:gd name="connsiteY6" fmla="*/ 596302 h 2642272"/>
                <a:gd name="connsiteX7" fmla="*/ 2754630 w 4834890"/>
                <a:gd name="connsiteY7" fmla="*/ 24802 h 2642272"/>
                <a:gd name="connsiteX8" fmla="*/ 3108960 w 4834890"/>
                <a:gd name="connsiteY8" fmla="*/ 699172 h 2642272"/>
                <a:gd name="connsiteX9" fmla="*/ 3463290 w 4834890"/>
                <a:gd name="connsiteY9" fmla="*/ 230542 h 2642272"/>
                <a:gd name="connsiteX10" fmla="*/ 3806190 w 4834890"/>
                <a:gd name="connsiteY10" fmla="*/ 836332 h 2642272"/>
                <a:gd name="connsiteX11" fmla="*/ 4160520 w 4834890"/>
                <a:gd name="connsiteY11" fmla="*/ 1942 h 2642272"/>
                <a:gd name="connsiteX12" fmla="*/ 4514850 w 4834890"/>
                <a:gd name="connsiteY12" fmla="*/ 1122082 h 2642272"/>
                <a:gd name="connsiteX13" fmla="*/ 4834890 w 4834890"/>
                <a:gd name="connsiteY13" fmla="*/ 2642272 h 2642272"/>
                <a:gd name="connsiteX0" fmla="*/ 0 w 4834890"/>
                <a:gd name="connsiteY0" fmla="*/ 356047 h 2779207"/>
                <a:gd name="connsiteX1" fmla="*/ 445770 w 4834890"/>
                <a:gd name="connsiteY1" fmla="*/ 744667 h 2779207"/>
                <a:gd name="connsiteX2" fmla="*/ 1017270 w 4834890"/>
                <a:gd name="connsiteY2" fmla="*/ 2001967 h 2779207"/>
                <a:gd name="connsiteX3" fmla="*/ 1371600 w 4834890"/>
                <a:gd name="connsiteY3" fmla="*/ 1259017 h 2779207"/>
                <a:gd name="connsiteX4" fmla="*/ 1725930 w 4834890"/>
                <a:gd name="connsiteY4" fmla="*/ 744667 h 2779207"/>
                <a:gd name="connsiteX5" fmla="*/ 2057400 w 4834890"/>
                <a:gd name="connsiteY5" fmla="*/ 276037 h 2779207"/>
                <a:gd name="connsiteX6" fmla="*/ 2411730 w 4834890"/>
                <a:gd name="connsiteY6" fmla="*/ 733237 h 2779207"/>
                <a:gd name="connsiteX7" fmla="*/ 2754630 w 4834890"/>
                <a:gd name="connsiteY7" fmla="*/ 161737 h 2779207"/>
                <a:gd name="connsiteX8" fmla="*/ 3108960 w 4834890"/>
                <a:gd name="connsiteY8" fmla="*/ 836107 h 2779207"/>
                <a:gd name="connsiteX9" fmla="*/ 3463290 w 4834890"/>
                <a:gd name="connsiteY9" fmla="*/ 367477 h 2779207"/>
                <a:gd name="connsiteX10" fmla="*/ 3806190 w 4834890"/>
                <a:gd name="connsiteY10" fmla="*/ 973267 h 2779207"/>
                <a:gd name="connsiteX11" fmla="*/ 4160520 w 4834890"/>
                <a:gd name="connsiteY11" fmla="*/ 1717 h 2779207"/>
                <a:gd name="connsiteX12" fmla="*/ 4514850 w 4834890"/>
                <a:gd name="connsiteY12" fmla="*/ 1259017 h 2779207"/>
                <a:gd name="connsiteX13" fmla="*/ 4834890 w 4834890"/>
                <a:gd name="connsiteY13" fmla="*/ 2779207 h 2779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834890" h="2779207">
                  <a:moveTo>
                    <a:pt x="0" y="356047"/>
                  </a:moveTo>
                  <a:cubicBezTo>
                    <a:pt x="138112" y="413197"/>
                    <a:pt x="276225" y="470347"/>
                    <a:pt x="445770" y="744667"/>
                  </a:cubicBezTo>
                  <a:cubicBezTo>
                    <a:pt x="615315" y="1018987"/>
                    <a:pt x="862965" y="1916242"/>
                    <a:pt x="1017270" y="2001967"/>
                  </a:cubicBezTo>
                  <a:cubicBezTo>
                    <a:pt x="1171575" y="2087692"/>
                    <a:pt x="1253490" y="1468567"/>
                    <a:pt x="1371600" y="1259017"/>
                  </a:cubicBezTo>
                  <a:cubicBezTo>
                    <a:pt x="1489710" y="1049467"/>
                    <a:pt x="1611630" y="908497"/>
                    <a:pt x="1725930" y="744667"/>
                  </a:cubicBezTo>
                  <a:cubicBezTo>
                    <a:pt x="1840230" y="580837"/>
                    <a:pt x="1943100" y="277942"/>
                    <a:pt x="2057400" y="276037"/>
                  </a:cubicBezTo>
                  <a:cubicBezTo>
                    <a:pt x="2171700" y="274132"/>
                    <a:pt x="2295525" y="752287"/>
                    <a:pt x="2411730" y="733237"/>
                  </a:cubicBezTo>
                  <a:cubicBezTo>
                    <a:pt x="2527935" y="714187"/>
                    <a:pt x="2638425" y="144592"/>
                    <a:pt x="2754630" y="161737"/>
                  </a:cubicBezTo>
                  <a:cubicBezTo>
                    <a:pt x="2870835" y="178882"/>
                    <a:pt x="2990850" y="801817"/>
                    <a:pt x="3108960" y="836107"/>
                  </a:cubicBezTo>
                  <a:cubicBezTo>
                    <a:pt x="3227070" y="870397"/>
                    <a:pt x="3347085" y="344617"/>
                    <a:pt x="3463290" y="367477"/>
                  </a:cubicBezTo>
                  <a:cubicBezTo>
                    <a:pt x="3579495" y="390337"/>
                    <a:pt x="3689985" y="1034227"/>
                    <a:pt x="3806190" y="973267"/>
                  </a:cubicBezTo>
                  <a:cubicBezTo>
                    <a:pt x="3922395" y="912307"/>
                    <a:pt x="4042410" y="-45908"/>
                    <a:pt x="4160520" y="1717"/>
                  </a:cubicBezTo>
                  <a:cubicBezTo>
                    <a:pt x="4278630" y="49342"/>
                    <a:pt x="4402455" y="818962"/>
                    <a:pt x="4514850" y="1259017"/>
                  </a:cubicBezTo>
                  <a:cubicBezTo>
                    <a:pt x="4627245" y="1699072"/>
                    <a:pt x="4731067" y="2239139"/>
                    <a:pt x="4834890" y="2779207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456114" y="1340768"/>
                  <a:ext cx="35133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2400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ru-RU" sz="2400" dirty="0"/>
                </a:p>
              </p:txBody>
            </p:sp>
          </mc:Choice>
          <mc:Fallback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6114" y="1340768"/>
                  <a:ext cx="351333" cy="461665"/>
                </a:xfrm>
                <a:prstGeom prst="rect">
                  <a:avLst/>
                </a:prstGeom>
                <a:blipFill rotWithShape="1">
                  <a:blip r:embed="rId2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5309060" y="3768609"/>
                  <a:ext cx="35133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2400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ru-RU" sz="2400" dirty="0"/>
                </a:p>
              </p:txBody>
            </p:sp>
          </mc:Choice>
          <mc:Fallback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09060" y="3768609"/>
                  <a:ext cx="351333" cy="461665"/>
                </a:xfrm>
                <a:prstGeom prst="rect">
                  <a:avLst/>
                </a:prstGeom>
                <a:blipFill rotWithShape="1">
                  <a:blip r:embed="rId3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5602040" y="404664"/>
                <a:ext cx="3541960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  <a:cs typeface="Times New Roman" panose="02020603050405020304" pitchFamily="18" charset="0"/>
                      </a:rPr>
                      <m:t>y</m:t>
                    </m:r>
                    <m:r>
                      <a:rPr lang="en-US" sz="2400" b="0" i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определённой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−7;7</m:t>
                        </m:r>
                      </m:e>
                    </m:d>
                    <m:r>
                      <a:rPr lang="ru-RU" sz="2400" i="1" dirty="0" smtClean="0">
                        <a:latin typeface="Cambria Math"/>
                        <a:cs typeface="Times New Roman" panose="02020603050405020304" pitchFamily="18" charset="0"/>
                      </a:rPr>
                      <m:t>. 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количество точек, в которых касательная к графику функции параллельна прямой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/>
                        <a:cs typeface="Times New Roman" panose="02020603050405020304" pitchFamily="18" charset="0"/>
                      </a:rPr>
                      <m:t>y</m:t>
                    </m:r>
                    <m:r>
                      <a:rPr lang="en-US" sz="2400">
                        <a:latin typeface="Cambria Math"/>
                        <a:cs typeface="Times New Roman" panose="02020603050405020304" pitchFamily="18" charset="0"/>
                      </a:rPr>
                      <m:t>=13.</m:t>
                    </m:r>
                  </m:oMath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2040" y="404664"/>
                <a:ext cx="3541960" cy="3785652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2754" t="-1288" r="-344" b="-4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Прямая соединительная линия 51"/>
          <p:cNvCxnSpPr/>
          <p:nvPr/>
        </p:nvCxnSpPr>
        <p:spPr>
          <a:xfrm>
            <a:off x="272694" y="871002"/>
            <a:ext cx="5237542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234263" y="1025203"/>
            <a:ext cx="5237542" cy="0"/>
          </a:xfrm>
          <a:prstGeom prst="line">
            <a:avLst/>
          </a:prstGeom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81307" y="1139602"/>
            <a:ext cx="5237542" cy="0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464411" y="1244605"/>
            <a:ext cx="5237542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>
            <a:off x="254379" y="1632129"/>
            <a:ext cx="5237542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64498" y="1752174"/>
            <a:ext cx="5237542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95155" y="1890544"/>
            <a:ext cx="5237542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104557" y="2917869"/>
            <a:ext cx="5237542" cy="0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240487" y="592311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127127" y="2628161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886210" y="1605196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221750" y="1445009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506628" y="1340768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546089" y="946438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131753" y="836712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836975" y="741844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967426" y="5733256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8.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77" name="TextBox 76"/>
              <p:cNvSpPr txBox="1"/>
              <p:nvPr/>
            </p:nvSpPr>
            <p:spPr>
              <a:xfrm>
                <a:off x="1331640" y="2397328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2397328"/>
                <a:ext cx="1609935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6842088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17121" y="44624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№31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140482" y="404664"/>
            <a:ext cx="4905250" cy="3269977"/>
            <a:chOff x="234978" y="663079"/>
            <a:chExt cx="4905250" cy="3269977"/>
          </a:xfrm>
        </p:grpSpPr>
        <p:grpSp>
          <p:nvGrpSpPr>
            <p:cNvPr id="3" name="Группа 6"/>
            <p:cNvGrpSpPr/>
            <p:nvPr/>
          </p:nvGrpSpPr>
          <p:grpSpPr>
            <a:xfrm>
              <a:off x="234978" y="864289"/>
              <a:ext cx="4905250" cy="3068767"/>
              <a:chOff x="61355" y="620688"/>
              <a:chExt cx="4905250" cy="3068767"/>
            </a:xfrm>
          </p:grpSpPr>
          <p:grpSp>
            <p:nvGrpSpPr>
              <p:cNvPr id="6" name="Group 26"/>
              <p:cNvGrpSpPr>
                <a:grpSpLocks/>
              </p:cNvGrpSpPr>
              <p:nvPr/>
            </p:nvGrpSpPr>
            <p:grpSpPr bwMode="auto">
              <a:xfrm>
                <a:off x="61355" y="620688"/>
                <a:ext cx="4905250" cy="3068767"/>
                <a:chOff x="168" y="640"/>
                <a:chExt cx="2551" cy="1399"/>
              </a:xfrm>
            </p:grpSpPr>
            <p:grpSp>
              <p:nvGrpSpPr>
                <p:cNvPr id="7" name="Group 27"/>
                <p:cNvGrpSpPr>
                  <a:grpSpLocks/>
                </p:cNvGrpSpPr>
                <p:nvPr/>
              </p:nvGrpSpPr>
              <p:grpSpPr bwMode="auto">
                <a:xfrm>
                  <a:off x="192" y="640"/>
                  <a:ext cx="2527" cy="1399"/>
                  <a:chOff x="192" y="978"/>
                  <a:chExt cx="3584" cy="2350"/>
                </a:xfrm>
              </p:grpSpPr>
              <p:sp>
                <p:nvSpPr>
                  <p:cNvPr id="30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4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70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21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47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984" y="978"/>
                    <a:ext cx="0" cy="235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24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00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52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21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192" y="661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54"/>
                <p:cNvSpPr>
                  <a:spLocks noChangeShapeType="1"/>
                </p:cNvSpPr>
                <p:nvPr/>
              </p:nvSpPr>
              <p:spPr bwMode="auto">
                <a:xfrm>
                  <a:off x="192" y="833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Line 55"/>
                <p:cNvSpPr>
                  <a:spLocks noChangeShapeType="1"/>
                </p:cNvSpPr>
                <p:nvPr/>
              </p:nvSpPr>
              <p:spPr bwMode="auto">
                <a:xfrm>
                  <a:off x="192" y="1005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Line 56"/>
                <p:cNvSpPr>
                  <a:spLocks noChangeShapeType="1"/>
                </p:cNvSpPr>
                <p:nvPr/>
              </p:nvSpPr>
              <p:spPr bwMode="auto">
                <a:xfrm>
                  <a:off x="192" y="1177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Line 57"/>
                <p:cNvSpPr>
                  <a:spLocks noChangeShapeType="1"/>
                </p:cNvSpPr>
                <p:nvPr/>
              </p:nvSpPr>
              <p:spPr bwMode="auto">
                <a:xfrm>
                  <a:off x="192" y="1349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Line 58"/>
                <p:cNvSpPr>
                  <a:spLocks noChangeShapeType="1"/>
                </p:cNvSpPr>
                <p:nvPr/>
              </p:nvSpPr>
              <p:spPr bwMode="auto">
                <a:xfrm>
                  <a:off x="168" y="1522"/>
                  <a:ext cx="2551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Line 59"/>
                <p:cNvSpPr>
                  <a:spLocks noChangeShapeType="1"/>
                </p:cNvSpPr>
                <p:nvPr/>
              </p:nvSpPr>
              <p:spPr bwMode="auto">
                <a:xfrm>
                  <a:off x="192" y="1694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Line 60"/>
                <p:cNvSpPr>
                  <a:spLocks noChangeShapeType="1"/>
                </p:cNvSpPr>
                <p:nvPr/>
              </p:nvSpPr>
              <p:spPr bwMode="auto">
                <a:xfrm>
                  <a:off x="192" y="1867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192" y="2039"/>
                  <a:ext cx="2527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cxnSp>
            <p:nvCxnSpPr>
              <p:cNvPr id="18" name="Прямая со стрелкой 17"/>
              <p:cNvCxnSpPr/>
              <p:nvPr/>
            </p:nvCxnSpPr>
            <p:spPr>
              <a:xfrm>
                <a:off x="113845" y="2178264"/>
                <a:ext cx="485276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 стрелкой 18"/>
              <p:cNvCxnSpPr/>
              <p:nvPr/>
            </p:nvCxnSpPr>
            <p:spPr>
              <a:xfrm flipV="1">
                <a:off x="2885490" y="666752"/>
                <a:ext cx="0" cy="302270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2790962" y="663079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07172" y="2330425"/>
              <a:ext cx="2526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972696" y="1844824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45870" y="2344430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2196" y="2311162"/>
              <a:ext cx="7197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68738" y="2311162"/>
              <a:ext cx="7197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ru-RU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456114" y="1857598"/>
                  <a:ext cx="35133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2400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ru-RU" sz="2400" dirty="0"/>
                </a:p>
              </p:txBody>
            </p:sp>
          </mc:Choice>
          <mc:Fallback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6114" y="1857598"/>
                  <a:ext cx="351333" cy="461665"/>
                </a:xfrm>
                <a:prstGeom prst="rect">
                  <a:avLst/>
                </a:prstGeom>
                <a:blipFill rotWithShape="1">
                  <a:blip r:embed="rId2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="" xmlns:a14="http://schemas.microsoft.com/office/drawing/2010/main"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4015276" y="1826280"/>
                  <a:ext cx="867244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2400" i="1" smtClean="0">
                            <a:latin typeface="Cambria Math"/>
                            <a:ea typeface="Cambria Math"/>
                          </a:rPr>
                          <m:t>°</m:t>
                        </m:r>
                      </m:oMath>
                    </m:oMathPara>
                  </a14:m>
                  <a:endParaRPr lang="ru-RU" sz="2400" dirty="0"/>
                </a:p>
              </p:txBody>
            </p:sp>
          </mc:Choice>
          <mc:Fallback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15276" y="1826280"/>
                  <a:ext cx="867244" cy="461665"/>
                </a:xfrm>
                <a:prstGeom prst="rect">
                  <a:avLst/>
                </a:prstGeom>
                <a:blipFill rotWithShape="1">
                  <a:blip r:embed="rId3" cstate="print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8" name="Полилиния 47"/>
          <p:cNvSpPr/>
          <p:nvPr/>
        </p:nvSpPr>
        <p:spPr>
          <a:xfrm>
            <a:off x="560070" y="646189"/>
            <a:ext cx="3771900" cy="3022882"/>
          </a:xfrm>
          <a:custGeom>
            <a:avLst/>
            <a:gdLst>
              <a:gd name="connsiteX0" fmla="*/ 0 w 3771900"/>
              <a:gd name="connsiteY0" fmla="*/ 1125461 h 3022882"/>
              <a:gd name="connsiteX1" fmla="*/ 342900 w 3771900"/>
              <a:gd name="connsiteY1" fmla="*/ 1525511 h 3022882"/>
              <a:gd name="connsiteX2" fmla="*/ 651510 w 3771900"/>
              <a:gd name="connsiteY2" fmla="*/ 2245601 h 3022882"/>
              <a:gd name="connsiteX3" fmla="*/ 1017270 w 3771900"/>
              <a:gd name="connsiteY3" fmla="*/ 3022841 h 3022882"/>
              <a:gd name="connsiteX4" fmla="*/ 1360170 w 3771900"/>
              <a:gd name="connsiteY4" fmla="*/ 2279891 h 3022882"/>
              <a:gd name="connsiteX5" fmla="*/ 1485900 w 3771900"/>
              <a:gd name="connsiteY5" fmla="*/ 2028431 h 3022882"/>
              <a:gd name="connsiteX6" fmla="*/ 1645920 w 3771900"/>
              <a:gd name="connsiteY6" fmla="*/ 1902701 h 3022882"/>
              <a:gd name="connsiteX7" fmla="*/ 1703070 w 3771900"/>
              <a:gd name="connsiteY7" fmla="*/ 1514081 h 3022882"/>
              <a:gd name="connsiteX8" fmla="*/ 2068830 w 3771900"/>
              <a:gd name="connsiteY8" fmla="*/ 5321 h 3022882"/>
              <a:gd name="connsiteX9" fmla="*/ 2388870 w 3771900"/>
              <a:gd name="connsiteY9" fmla="*/ 988301 h 3022882"/>
              <a:gd name="connsiteX10" fmla="*/ 2743200 w 3771900"/>
              <a:gd name="connsiteY10" fmla="*/ 291071 h 3022882"/>
              <a:gd name="connsiteX11" fmla="*/ 3086100 w 3771900"/>
              <a:gd name="connsiteY11" fmla="*/ 1125461 h 3022882"/>
              <a:gd name="connsiteX12" fmla="*/ 3440430 w 3771900"/>
              <a:gd name="connsiteY12" fmla="*/ 119621 h 3022882"/>
              <a:gd name="connsiteX13" fmla="*/ 3771900 w 3771900"/>
              <a:gd name="connsiteY13" fmla="*/ 1034021 h 3022882"/>
              <a:gd name="connsiteX0" fmla="*/ 0 w 3771900"/>
              <a:gd name="connsiteY0" fmla="*/ 1125461 h 3022882"/>
              <a:gd name="connsiteX1" fmla="*/ 342900 w 3771900"/>
              <a:gd name="connsiteY1" fmla="*/ 1525511 h 3022882"/>
              <a:gd name="connsiteX2" fmla="*/ 651510 w 3771900"/>
              <a:gd name="connsiteY2" fmla="*/ 2245601 h 3022882"/>
              <a:gd name="connsiteX3" fmla="*/ 1017270 w 3771900"/>
              <a:gd name="connsiteY3" fmla="*/ 3022841 h 3022882"/>
              <a:gd name="connsiteX4" fmla="*/ 1360170 w 3771900"/>
              <a:gd name="connsiteY4" fmla="*/ 2279891 h 3022882"/>
              <a:gd name="connsiteX5" fmla="*/ 1485900 w 3771900"/>
              <a:gd name="connsiteY5" fmla="*/ 2028431 h 3022882"/>
              <a:gd name="connsiteX6" fmla="*/ 1588770 w 3771900"/>
              <a:gd name="connsiteY6" fmla="*/ 1799831 h 3022882"/>
              <a:gd name="connsiteX7" fmla="*/ 1703070 w 3771900"/>
              <a:gd name="connsiteY7" fmla="*/ 1514081 h 3022882"/>
              <a:gd name="connsiteX8" fmla="*/ 2068830 w 3771900"/>
              <a:gd name="connsiteY8" fmla="*/ 5321 h 3022882"/>
              <a:gd name="connsiteX9" fmla="*/ 2388870 w 3771900"/>
              <a:gd name="connsiteY9" fmla="*/ 988301 h 3022882"/>
              <a:gd name="connsiteX10" fmla="*/ 2743200 w 3771900"/>
              <a:gd name="connsiteY10" fmla="*/ 291071 h 3022882"/>
              <a:gd name="connsiteX11" fmla="*/ 3086100 w 3771900"/>
              <a:gd name="connsiteY11" fmla="*/ 1125461 h 3022882"/>
              <a:gd name="connsiteX12" fmla="*/ 3440430 w 3771900"/>
              <a:gd name="connsiteY12" fmla="*/ 119621 h 3022882"/>
              <a:gd name="connsiteX13" fmla="*/ 3771900 w 3771900"/>
              <a:gd name="connsiteY13" fmla="*/ 1034021 h 302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771900" h="3022882">
                <a:moveTo>
                  <a:pt x="0" y="1125461"/>
                </a:moveTo>
                <a:cubicBezTo>
                  <a:pt x="117157" y="1232141"/>
                  <a:pt x="234315" y="1338821"/>
                  <a:pt x="342900" y="1525511"/>
                </a:cubicBezTo>
                <a:cubicBezTo>
                  <a:pt x="451485" y="1712201"/>
                  <a:pt x="539115" y="1996046"/>
                  <a:pt x="651510" y="2245601"/>
                </a:cubicBezTo>
                <a:cubicBezTo>
                  <a:pt x="763905" y="2495156"/>
                  <a:pt x="899160" y="3017126"/>
                  <a:pt x="1017270" y="3022841"/>
                </a:cubicBezTo>
                <a:cubicBezTo>
                  <a:pt x="1135380" y="3028556"/>
                  <a:pt x="1282065" y="2445626"/>
                  <a:pt x="1360170" y="2279891"/>
                </a:cubicBezTo>
                <a:cubicBezTo>
                  <a:pt x="1438275" y="2114156"/>
                  <a:pt x="1447800" y="2108441"/>
                  <a:pt x="1485900" y="2028431"/>
                </a:cubicBezTo>
                <a:cubicBezTo>
                  <a:pt x="1524000" y="1948421"/>
                  <a:pt x="1552575" y="1885556"/>
                  <a:pt x="1588770" y="1799831"/>
                </a:cubicBezTo>
                <a:cubicBezTo>
                  <a:pt x="1624965" y="1714106"/>
                  <a:pt x="1623060" y="1813166"/>
                  <a:pt x="1703070" y="1514081"/>
                </a:cubicBezTo>
                <a:cubicBezTo>
                  <a:pt x="1783080" y="1214996"/>
                  <a:pt x="1954530" y="92951"/>
                  <a:pt x="2068830" y="5321"/>
                </a:cubicBezTo>
                <a:cubicBezTo>
                  <a:pt x="2183130" y="-82309"/>
                  <a:pt x="2276475" y="940676"/>
                  <a:pt x="2388870" y="988301"/>
                </a:cubicBezTo>
                <a:cubicBezTo>
                  <a:pt x="2501265" y="1035926"/>
                  <a:pt x="2626995" y="268211"/>
                  <a:pt x="2743200" y="291071"/>
                </a:cubicBezTo>
                <a:cubicBezTo>
                  <a:pt x="2859405" y="313931"/>
                  <a:pt x="2969895" y="1154036"/>
                  <a:pt x="3086100" y="1125461"/>
                </a:cubicBezTo>
                <a:cubicBezTo>
                  <a:pt x="3202305" y="1096886"/>
                  <a:pt x="3326130" y="134861"/>
                  <a:pt x="3440430" y="119621"/>
                </a:cubicBezTo>
                <a:cubicBezTo>
                  <a:pt x="3554730" y="104381"/>
                  <a:pt x="3663315" y="569201"/>
                  <a:pt x="3771900" y="1034021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90" name="TextBox 89"/>
              <p:cNvSpPr txBox="1"/>
              <p:nvPr/>
            </p:nvSpPr>
            <p:spPr>
              <a:xfrm>
                <a:off x="1017849" y="918785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849" y="918785"/>
                <a:ext cx="1609935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2" name="TextBox 91"/>
          <p:cNvSpPr txBox="1"/>
          <p:nvPr/>
        </p:nvSpPr>
        <p:spPr>
          <a:xfrm>
            <a:off x="4712588" y="2003698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93" name="TextBox 92"/>
              <p:cNvSpPr txBox="1"/>
              <p:nvPr/>
            </p:nvSpPr>
            <p:spPr>
              <a:xfrm>
                <a:off x="5197482" y="598036"/>
                <a:ext cx="3946518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  <a:cs typeface="Times New Roman" panose="02020603050405020304" pitchFamily="18" charset="0"/>
                      </a:rPr>
                      <m:t>y</m:t>
                    </m:r>
                    <m:r>
                      <a:rPr lang="en-US" sz="2400" b="0" i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определённой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−7;</m:t>
                        </m:r>
                        <m:r>
                          <a:rPr lang="ru-RU" sz="24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</m:e>
                    </m:d>
                    <m:r>
                      <a:rPr lang="ru-RU" sz="2400" i="1" dirty="0" smtClean="0">
                        <a:latin typeface="Cambria Math"/>
                        <a:cs typeface="Times New Roman" panose="02020603050405020304" pitchFamily="18" charset="0"/>
                      </a:rPr>
                      <m:t>. 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Найдите количество точек, в которых касательная к графику функции параллельна прямой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>
                        <a:latin typeface="Cambria Math"/>
                        <a:cs typeface="Times New Roman" panose="02020603050405020304" pitchFamily="18" charset="0"/>
                      </a:rPr>
                      <m:t>y</m:t>
                    </m:r>
                    <m:r>
                      <a:rPr lang="en-US" sz="2400">
                        <a:latin typeface="Cambria Math"/>
                        <a:cs typeface="Times New Roman" panose="02020603050405020304" pitchFamily="18" charset="0"/>
                      </a:rPr>
                      <m:t>=−17.</m:t>
                    </m:r>
                  </m:oMath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3" name="TextBox 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7482" y="598036"/>
                <a:ext cx="3946518" cy="3046988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2473" t="-1600" r="-3091" b="-36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extBox 96"/>
          <p:cNvSpPr txBox="1"/>
          <p:nvPr/>
        </p:nvSpPr>
        <p:spPr>
          <a:xfrm>
            <a:off x="1336237" y="3358733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404927" y="332656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730677" y="1355626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064429" y="622429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413039" y="1481356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784509" y="476672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94" name="TextBox 93"/>
              <p:cNvSpPr txBox="1"/>
              <p:nvPr/>
            </p:nvSpPr>
            <p:spPr>
              <a:xfrm>
                <a:off x="656345" y="3653189"/>
                <a:ext cx="1850283" cy="38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n>
                            <a:solidFill>
                              <a:srgbClr val="2D8537"/>
                            </a:solidFill>
                          </a:ln>
                          <a:latin typeface="Cambria Math"/>
                        </a:rPr>
                        <m:t>①</m:t>
                      </m:r>
                    </m:oMath>
                  </m:oMathPara>
                </a14:m>
                <a:endParaRPr lang="ru-RU" dirty="0">
                  <a:ln>
                    <a:solidFill>
                      <a:srgbClr val="2D8537"/>
                    </a:solidFill>
                  </a:ln>
                </a:endParaRPr>
              </a:p>
            </p:txBody>
          </p:sp>
        </mc:Choice>
        <mc:Fallback>
          <p:sp>
            <p:nvSpPr>
              <p:cNvPr id="94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345" y="3653189"/>
                <a:ext cx="1850283" cy="381643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t="-3175" b="-14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" name="TextBox 102"/>
          <p:cNvSpPr txBox="1"/>
          <p:nvPr/>
        </p:nvSpPr>
        <p:spPr>
          <a:xfrm>
            <a:off x="2405848" y="323364"/>
            <a:ext cx="1195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2D8537"/>
                  </a:solidFill>
                </a:ln>
                <a:latin typeface="Cambria Math"/>
                <a:ea typeface="Cambria Math"/>
              </a:rPr>
              <a:t>②</a:t>
            </a:r>
            <a:endParaRPr lang="ru-RU" dirty="0">
              <a:ln>
                <a:solidFill>
                  <a:srgbClr val="2D8537"/>
                </a:solidFill>
              </a:ln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611314" y="155679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2D8537"/>
                  </a:solidFill>
                </a:ln>
                <a:latin typeface="Cambria Math"/>
                <a:ea typeface="Cambria Math"/>
              </a:rPr>
              <a:t>③</a:t>
            </a:r>
            <a:endParaRPr lang="ru-RU" dirty="0">
              <a:ln>
                <a:solidFill>
                  <a:srgbClr val="2D8537"/>
                </a:solidFill>
              </a:ln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3059845" y="591040"/>
            <a:ext cx="1318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2D8537"/>
                  </a:solidFill>
                </a:ln>
                <a:latin typeface="Cambria Math"/>
                <a:ea typeface="Cambria Math"/>
              </a:rPr>
              <a:t>④</a:t>
            </a:r>
            <a:endParaRPr lang="ru-RU" dirty="0">
              <a:ln>
                <a:solidFill>
                  <a:srgbClr val="2D8537"/>
                </a:solidFill>
              </a:ln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6" name="TextBox 105"/>
              <p:cNvSpPr txBox="1"/>
              <p:nvPr/>
            </p:nvSpPr>
            <p:spPr>
              <a:xfrm>
                <a:off x="2942104" y="1739783"/>
                <a:ext cx="1440160" cy="38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n>
                            <a:solidFill>
                              <a:srgbClr val="2D8537"/>
                            </a:solidFill>
                          </a:ln>
                          <a:latin typeface="Cambria Math"/>
                        </a:rPr>
                        <m:t>⑤</m:t>
                      </m:r>
                    </m:oMath>
                  </m:oMathPara>
                </a14:m>
                <a:endParaRPr lang="ru-RU" dirty="0">
                  <a:ln>
                    <a:solidFill>
                      <a:srgbClr val="2D8537"/>
                    </a:solidFill>
                  </a:ln>
                </a:endParaRPr>
              </a:p>
            </p:txBody>
          </p:sp>
        </mc:Choice>
        <mc:Fallback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2104" y="1739783"/>
                <a:ext cx="1440160" cy="381643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t="-3175" b="-14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TextBox 106"/>
          <p:cNvSpPr txBox="1"/>
          <p:nvPr/>
        </p:nvSpPr>
        <p:spPr>
          <a:xfrm>
            <a:off x="3785612" y="476672"/>
            <a:ext cx="1716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2D8537"/>
                  </a:solidFill>
                </a:ln>
                <a:latin typeface="Cambria Math"/>
                <a:ea typeface="Cambria Math"/>
              </a:rPr>
              <a:t>⑥</a:t>
            </a:r>
            <a:endParaRPr lang="ru-RU" dirty="0">
              <a:ln>
                <a:solidFill>
                  <a:srgbClr val="2D8537"/>
                </a:solidFill>
              </a:ln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5967426" y="5733256"/>
            <a:ext cx="168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6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55925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8" grpId="0"/>
      <p:bldP spid="99" grpId="0"/>
      <p:bldP spid="100" grpId="0"/>
      <p:bldP spid="101" grpId="0"/>
      <p:bldP spid="102" grpId="0"/>
      <p:bldP spid="94" grpId="0" animBg="1"/>
      <p:bldP spid="103" grpId="0"/>
      <p:bldP spid="104" grpId="0"/>
      <p:bldP spid="105" grpId="0"/>
      <p:bldP spid="106" grpId="0" animBg="1"/>
      <p:bldP spid="107" grpId="0"/>
      <p:bldP spid="10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921517" y="2348880"/>
                <a:ext cx="1850283" cy="38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n>
                            <a:solidFill>
                              <a:srgbClr val="2D8537"/>
                            </a:solidFill>
                          </a:ln>
                          <a:latin typeface="Cambria Math"/>
                        </a:rPr>
                        <m:t>①</m:t>
                      </m:r>
                    </m:oMath>
                  </m:oMathPara>
                </a14:m>
                <a:endParaRPr lang="ru-RU" dirty="0">
                  <a:ln>
                    <a:solidFill>
                      <a:srgbClr val="2D8537"/>
                    </a:solidFill>
                  </a:ln>
                </a:endParaRPr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1517" y="2348880"/>
                <a:ext cx="1850283" cy="381643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t="-3175" b="-14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/>
          <p:cNvSpPr txBox="1"/>
          <p:nvPr/>
        </p:nvSpPr>
        <p:spPr>
          <a:xfrm>
            <a:off x="4047174" y="2360310"/>
            <a:ext cx="1195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2D8537"/>
                  </a:solidFill>
                </a:ln>
                <a:latin typeface="Cambria Math"/>
                <a:ea typeface="Cambria Math"/>
              </a:rPr>
              <a:t>②</a:t>
            </a:r>
            <a:endParaRPr lang="ru-RU" dirty="0">
              <a:ln>
                <a:solidFill>
                  <a:srgbClr val="2D8537"/>
                </a:solidFill>
              </a:ln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№32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45"/>
          <p:cNvGrpSpPr/>
          <p:nvPr/>
        </p:nvGrpSpPr>
        <p:grpSpPr>
          <a:xfrm>
            <a:off x="35496" y="663079"/>
            <a:ext cx="6045353" cy="3269977"/>
            <a:chOff x="281127" y="663079"/>
            <a:chExt cx="6045353" cy="3269977"/>
          </a:xfrm>
        </p:grpSpPr>
        <p:grpSp>
          <p:nvGrpSpPr>
            <p:cNvPr id="3" name="Группа 3"/>
            <p:cNvGrpSpPr/>
            <p:nvPr/>
          </p:nvGrpSpPr>
          <p:grpSpPr>
            <a:xfrm>
              <a:off x="281127" y="864289"/>
              <a:ext cx="5903221" cy="3068767"/>
              <a:chOff x="107504" y="620688"/>
              <a:chExt cx="5903221" cy="3068767"/>
            </a:xfrm>
          </p:grpSpPr>
          <p:grpSp>
            <p:nvGrpSpPr>
              <p:cNvPr id="4" name="Group 26"/>
              <p:cNvGrpSpPr>
                <a:grpSpLocks/>
              </p:cNvGrpSpPr>
              <p:nvPr/>
            </p:nvGrpSpPr>
            <p:grpSpPr bwMode="auto">
              <a:xfrm>
                <a:off x="107504" y="620688"/>
                <a:ext cx="5903221" cy="3068767"/>
                <a:chOff x="192" y="640"/>
                <a:chExt cx="3070" cy="1399"/>
              </a:xfrm>
            </p:grpSpPr>
            <p:grpSp>
              <p:nvGrpSpPr>
                <p:cNvPr id="5" name="Group 27"/>
                <p:cNvGrpSpPr>
                  <a:grpSpLocks/>
                </p:cNvGrpSpPr>
                <p:nvPr/>
              </p:nvGrpSpPr>
              <p:grpSpPr bwMode="auto">
                <a:xfrm>
                  <a:off x="192" y="640"/>
                  <a:ext cx="3070" cy="1399"/>
                  <a:chOff x="192" y="978"/>
                  <a:chExt cx="4352" cy="2350"/>
                </a:xfrm>
              </p:grpSpPr>
              <p:sp>
                <p:nvSpPr>
                  <p:cNvPr id="18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4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0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70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2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21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3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47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4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984" y="978"/>
                    <a:ext cx="0" cy="235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24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00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52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28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454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192" y="661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" name="Line 54"/>
                <p:cNvSpPr>
                  <a:spLocks noChangeShapeType="1"/>
                </p:cNvSpPr>
                <p:nvPr/>
              </p:nvSpPr>
              <p:spPr bwMode="auto">
                <a:xfrm>
                  <a:off x="192" y="833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" name="Line 55"/>
                <p:cNvSpPr>
                  <a:spLocks noChangeShapeType="1"/>
                </p:cNvSpPr>
                <p:nvPr/>
              </p:nvSpPr>
              <p:spPr bwMode="auto">
                <a:xfrm>
                  <a:off x="192" y="1005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Line 56"/>
                <p:cNvSpPr>
                  <a:spLocks noChangeShapeType="1"/>
                </p:cNvSpPr>
                <p:nvPr/>
              </p:nvSpPr>
              <p:spPr bwMode="auto">
                <a:xfrm>
                  <a:off x="192" y="1177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Line 57"/>
                <p:cNvSpPr>
                  <a:spLocks noChangeShapeType="1"/>
                </p:cNvSpPr>
                <p:nvPr/>
              </p:nvSpPr>
              <p:spPr bwMode="auto">
                <a:xfrm>
                  <a:off x="192" y="1349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Line 58"/>
                <p:cNvSpPr>
                  <a:spLocks noChangeShapeType="1"/>
                </p:cNvSpPr>
                <p:nvPr/>
              </p:nvSpPr>
              <p:spPr bwMode="auto">
                <a:xfrm>
                  <a:off x="192" y="1522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Line 59"/>
                <p:cNvSpPr>
                  <a:spLocks noChangeShapeType="1"/>
                </p:cNvSpPr>
                <p:nvPr/>
              </p:nvSpPr>
              <p:spPr bwMode="auto">
                <a:xfrm>
                  <a:off x="192" y="1694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Line 60"/>
                <p:cNvSpPr>
                  <a:spLocks noChangeShapeType="1"/>
                </p:cNvSpPr>
                <p:nvPr/>
              </p:nvSpPr>
              <p:spPr bwMode="auto">
                <a:xfrm>
                  <a:off x="192" y="1867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Line 61"/>
                <p:cNvSpPr>
                  <a:spLocks noChangeShapeType="1"/>
                </p:cNvSpPr>
                <p:nvPr/>
              </p:nvSpPr>
              <p:spPr bwMode="auto">
                <a:xfrm>
                  <a:off x="192" y="2039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cxnSp>
            <p:nvCxnSpPr>
              <p:cNvPr id="6" name="Прямая со стрелкой 5"/>
              <p:cNvCxnSpPr>
                <a:stCxn id="13" idx="0"/>
                <a:endCxn id="13" idx="1"/>
              </p:cNvCxnSpPr>
              <p:nvPr/>
            </p:nvCxnSpPr>
            <p:spPr>
              <a:xfrm>
                <a:off x="107504" y="2175910"/>
                <a:ext cx="5903221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 стрелкой 6"/>
              <p:cNvCxnSpPr/>
              <p:nvPr/>
            </p:nvCxnSpPr>
            <p:spPr>
              <a:xfrm flipV="1">
                <a:off x="812038" y="643719"/>
                <a:ext cx="0" cy="302270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/>
            <p:cNvSpPr txBox="1"/>
            <p:nvPr/>
          </p:nvSpPr>
          <p:spPr>
            <a:xfrm>
              <a:off x="683568" y="663079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841586" y="2060848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12104" y="2331670"/>
              <a:ext cx="2526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187624" y="2086015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55576" y="1844824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297180" y="914398"/>
              <a:ext cx="5875020" cy="2651762"/>
            </a:xfrm>
            <a:custGeom>
              <a:avLst/>
              <a:gdLst>
                <a:gd name="connsiteX0" fmla="*/ 0 w 5852160"/>
                <a:gd name="connsiteY0" fmla="*/ 765812 h 2651762"/>
                <a:gd name="connsiteX1" fmla="*/ 320040 w 5852160"/>
                <a:gd name="connsiteY1" fmla="*/ 1520192 h 2651762"/>
                <a:gd name="connsiteX2" fmla="*/ 514350 w 5852160"/>
                <a:gd name="connsiteY2" fmla="*/ 2205992 h 2651762"/>
                <a:gd name="connsiteX3" fmla="*/ 640080 w 5852160"/>
                <a:gd name="connsiteY3" fmla="*/ 2023112 h 2651762"/>
                <a:gd name="connsiteX4" fmla="*/ 891540 w 5852160"/>
                <a:gd name="connsiteY4" fmla="*/ 2377442 h 2651762"/>
                <a:gd name="connsiteX5" fmla="*/ 1005840 w 5852160"/>
                <a:gd name="connsiteY5" fmla="*/ 1840232 h 2651762"/>
                <a:gd name="connsiteX6" fmla="*/ 1257300 w 5852160"/>
                <a:gd name="connsiteY6" fmla="*/ 2537462 h 2651762"/>
                <a:gd name="connsiteX7" fmla="*/ 1680210 w 5852160"/>
                <a:gd name="connsiteY7" fmla="*/ 1485902 h 2651762"/>
                <a:gd name="connsiteX8" fmla="*/ 1771650 w 5852160"/>
                <a:gd name="connsiteY8" fmla="*/ 754382 h 2651762"/>
                <a:gd name="connsiteX9" fmla="*/ 1943100 w 5852160"/>
                <a:gd name="connsiteY9" fmla="*/ 91442 h 2651762"/>
                <a:gd name="connsiteX10" fmla="*/ 2251710 w 5852160"/>
                <a:gd name="connsiteY10" fmla="*/ 765812 h 2651762"/>
                <a:gd name="connsiteX11" fmla="*/ 2446020 w 5852160"/>
                <a:gd name="connsiteY11" fmla="*/ 914402 h 2651762"/>
                <a:gd name="connsiteX12" fmla="*/ 2583180 w 5852160"/>
                <a:gd name="connsiteY12" fmla="*/ 628652 h 2651762"/>
                <a:gd name="connsiteX13" fmla="*/ 2708910 w 5852160"/>
                <a:gd name="connsiteY13" fmla="*/ 11432 h 2651762"/>
                <a:gd name="connsiteX14" fmla="*/ 2903220 w 5852160"/>
                <a:gd name="connsiteY14" fmla="*/ 742952 h 2651762"/>
                <a:gd name="connsiteX15" fmla="*/ 3406140 w 5852160"/>
                <a:gd name="connsiteY15" fmla="*/ 1508762 h 2651762"/>
                <a:gd name="connsiteX16" fmla="*/ 3657600 w 5852160"/>
                <a:gd name="connsiteY16" fmla="*/ 2263142 h 2651762"/>
                <a:gd name="connsiteX17" fmla="*/ 3874770 w 5852160"/>
                <a:gd name="connsiteY17" fmla="*/ 2331722 h 2651762"/>
                <a:gd name="connsiteX18" fmla="*/ 4126230 w 5852160"/>
                <a:gd name="connsiteY18" fmla="*/ 1520192 h 2651762"/>
                <a:gd name="connsiteX19" fmla="*/ 4469130 w 5852160"/>
                <a:gd name="connsiteY19" fmla="*/ 2 h 2651762"/>
                <a:gd name="connsiteX20" fmla="*/ 5154930 w 5852160"/>
                <a:gd name="connsiteY20" fmla="*/ 1508762 h 2651762"/>
                <a:gd name="connsiteX21" fmla="*/ 5554980 w 5852160"/>
                <a:gd name="connsiteY21" fmla="*/ 1897382 h 2651762"/>
                <a:gd name="connsiteX22" fmla="*/ 5852160 w 5852160"/>
                <a:gd name="connsiteY22" fmla="*/ 2651762 h 2651762"/>
                <a:gd name="connsiteX0" fmla="*/ 0 w 5852160"/>
                <a:gd name="connsiteY0" fmla="*/ 765812 h 2651762"/>
                <a:gd name="connsiteX1" fmla="*/ 320040 w 5852160"/>
                <a:gd name="connsiteY1" fmla="*/ 1520192 h 2651762"/>
                <a:gd name="connsiteX2" fmla="*/ 514350 w 5852160"/>
                <a:gd name="connsiteY2" fmla="*/ 2205992 h 2651762"/>
                <a:gd name="connsiteX3" fmla="*/ 640080 w 5852160"/>
                <a:gd name="connsiteY3" fmla="*/ 2023112 h 2651762"/>
                <a:gd name="connsiteX4" fmla="*/ 891540 w 5852160"/>
                <a:gd name="connsiteY4" fmla="*/ 2377442 h 2651762"/>
                <a:gd name="connsiteX5" fmla="*/ 1005840 w 5852160"/>
                <a:gd name="connsiteY5" fmla="*/ 1840232 h 2651762"/>
                <a:gd name="connsiteX6" fmla="*/ 1257300 w 5852160"/>
                <a:gd name="connsiteY6" fmla="*/ 2537462 h 2651762"/>
                <a:gd name="connsiteX7" fmla="*/ 1714500 w 5852160"/>
                <a:gd name="connsiteY7" fmla="*/ 1485902 h 2651762"/>
                <a:gd name="connsiteX8" fmla="*/ 1771650 w 5852160"/>
                <a:gd name="connsiteY8" fmla="*/ 754382 h 2651762"/>
                <a:gd name="connsiteX9" fmla="*/ 1943100 w 5852160"/>
                <a:gd name="connsiteY9" fmla="*/ 91442 h 2651762"/>
                <a:gd name="connsiteX10" fmla="*/ 2251710 w 5852160"/>
                <a:gd name="connsiteY10" fmla="*/ 765812 h 2651762"/>
                <a:gd name="connsiteX11" fmla="*/ 2446020 w 5852160"/>
                <a:gd name="connsiteY11" fmla="*/ 914402 h 2651762"/>
                <a:gd name="connsiteX12" fmla="*/ 2583180 w 5852160"/>
                <a:gd name="connsiteY12" fmla="*/ 628652 h 2651762"/>
                <a:gd name="connsiteX13" fmla="*/ 2708910 w 5852160"/>
                <a:gd name="connsiteY13" fmla="*/ 11432 h 2651762"/>
                <a:gd name="connsiteX14" fmla="*/ 2903220 w 5852160"/>
                <a:gd name="connsiteY14" fmla="*/ 742952 h 2651762"/>
                <a:gd name="connsiteX15" fmla="*/ 3406140 w 5852160"/>
                <a:gd name="connsiteY15" fmla="*/ 1508762 h 2651762"/>
                <a:gd name="connsiteX16" fmla="*/ 3657600 w 5852160"/>
                <a:gd name="connsiteY16" fmla="*/ 2263142 h 2651762"/>
                <a:gd name="connsiteX17" fmla="*/ 3874770 w 5852160"/>
                <a:gd name="connsiteY17" fmla="*/ 2331722 h 2651762"/>
                <a:gd name="connsiteX18" fmla="*/ 4126230 w 5852160"/>
                <a:gd name="connsiteY18" fmla="*/ 1520192 h 2651762"/>
                <a:gd name="connsiteX19" fmla="*/ 4469130 w 5852160"/>
                <a:gd name="connsiteY19" fmla="*/ 2 h 2651762"/>
                <a:gd name="connsiteX20" fmla="*/ 5154930 w 5852160"/>
                <a:gd name="connsiteY20" fmla="*/ 1508762 h 2651762"/>
                <a:gd name="connsiteX21" fmla="*/ 5554980 w 5852160"/>
                <a:gd name="connsiteY21" fmla="*/ 1897382 h 2651762"/>
                <a:gd name="connsiteX22" fmla="*/ 5852160 w 5852160"/>
                <a:gd name="connsiteY22" fmla="*/ 2651762 h 2651762"/>
                <a:gd name="connsiteX0" fmla="*/ 0 w 5852160"/>
                <a:gd name="connsiteY0" fmla="*/ 765812 h 2651762"/>
                <a:gd name="connsiteX1" fmla="*/ 320040 w 5852160"/>
                <a:gd name="connsiteY1" fmla="*/ 1520192 h 2651762"/>
                <a:gd name="connsiteX2" fmla="*/ 514350 w 5852160"/>
                <a:gd name="connsiteY2" fmla="*/ 2205992 h 2651762"/>
                <a:gd name="connsiteX3" fmla="*/ 640080 w 5852160"/>
                <a:gd name="connsiteY3" fmla="*/ 2023112 h 2651762"/>
                <a:gd name="connsiteX4" fmla="*/ 891540 w 5852160"/>
                <a:gd name="connsiteY4" fmla="*/ 2377442 h 2651762"/>
                <a:gd name="connsiteX5" fmla="*/ 1005840 w 5852160"/>
                <a:gd name="connsiteY5" fmla="*/ 1840232 h 2651762"/>
                <a:gd name="connsiteX6" fmla="*/ 1257300 w 5852160"/>
                <a:gd name="connsiteY6" fmla="*/ 2537462 h 2651762"/>
                <a:gd name="connsiteX7" fmla="*/ 1714500 w 5852160"/>
                <a:gd name="connsiteY7" fmla="*/ 1485902 h 2651762"/>
                <a:gd name="connsiteX8" fmla="*/ 1805940 w 5852160"/>
                <a:gd name="connsiteY8" fmla="*/ 754382 h 2651762"/>
                <a:gd name="connsiteX9" fmla="*/ 1943100 w 5852160"/>
                <a:gd name="connsiteY9" fmla="*/ 91442 h 2651762"/>
                <a:gd name="connsiteX10" fmla="*/ 2251710 w 5852160"/>
                <a:gd name="connsiteY10" fmla="*/ 765812 h 2651762"/>
                <a:gd name="connsiteX11" fmla="*/ 2446020 w 5852160"/>
                <a:gd name="connsiteY11" fmla="*/ 914402 h 2651762"/>
                <a:gd name="connsiteX12" fmla="*/ 2583180 w 5852160"/>
                <a:gd name="connsiteY12" fmla="*/ 628652 h 2651762"/>
                <a:gd name="connsiteX13" fmla="*/ 2708910 w 5852160"/>
                <a:gd name="connsiteY13" fmla="*/ 11432 h 2651762"/>
                <a:gd name="connsiteX14" fmla="*/ 2903220 w 5852160"/>
                <a:gd name="connsiteY14" fmla="*/ 742952 h 2651762"/>
                <a:gd name="connsiteX15" fmla="*/ 3406140 w 5852160"/>
                <a:gd name="connsiteY15" fmla="*/ 1508762 h 2651762"/>
                <a:gd name="connsiteX16" fmla="*/ 3657600 w 5852160"/>
                <a:gd name="connsiteY16" fmla="*/ 2263142 h 2651762"/>
                <a:gd name="connsiteX17" fmla="*/ 3874770 w 5852160"/>
                <a:gd name="connsiteY17" fmla="*/ 2331722 h 2651762"/>
                <a:gd name="connsiteX18" fmla="*/ 4126230 w 5852160"/>
                <a:gd name="connsiteY18" fmla="*/ 1520192 h 2651762"/>
                <a:gd name="connsiteX19" fmla="*/ 4469130 w 5852160"/>
                <a:gd name="connsiteY19" fmla="*/ 2 h 2651762"/>
                <a:gd name="connsiteX20" fmla="*/ 5154930 w 5852160"/>
                <a:gd name="connsiteY20" fmla="*/ 1508762 h 2651762"/>
                <a:gd name="connsiteX21" fmla="*/ 5554980 w 5852160"/>
                <a:gd name="connsiteY21" fmla="*/ 1897382 h 2651762"/>
                <a:gd name="connsiteX22" fmla="*/ 5852160 w 5852160"/>
                <a:gd name="connsiteY22" fmla="*/ 2651762 h 2651762"/>
                <a:gd name="connsiteX0" fmla="*/ 0 w 5875020"/>
                <a:gd name="connsiteY0" fmla="*/ 742952 h 2651762"/>
                <a:gd name="connsiteX1" fmla="*/ 342900 w 5875020"/>
                <a:gd name="connsiteY1" fmla="*/ 1520192 h 2651762"/>
                <a:gd name="connsiteX2" fmla="*/ 537210 w 5875020"/>
                <a:gd name="connsiteY2" fmla="*/ 2205992 h 2651762"/>
                <a:gd name="connsiteX3" fmla="*/ 662940 w 5875020"/>
                <a:gd name="connsiteY3" fmla="*/ 2023112 h 2651762"/>
                <a:gd name="connsiteX4" fmla="*/ 914400 w 5875020"/>
                <a:gd name="connsiteY4" fmla="*/ 2377442 h 2651762"/>
                <a:gd name="connsiteX5" fmla="*/ 1028700 w 5875020"/>
                <a:gd name="connsiteY5" fmla="*/ 1840232 h 2651762"/>
                <a:gd name="connsiteX6" fmla="*/ 1280160 w 5875020"/>
                <a:gd name="connsiteY6" fmla="*/ 2537462 h 2651762"/>
                <a:gd name="connsiteX7" fmla="*/ 1737360 w 5875020"/>
                <a:gd name="connsiteY7" fmla="*/ 1485902 h 2651762"/>
                <a:gd name="connsiteX8" fmla="*/ 1828800 w 5875020"/>
                <a:gd name="connsiteY8" fmla="*/ 754382 h 2651762"/>
                <a:gd name="connsiteX9" fmla="*/ 1965960 w 5875020"/>
                <a:gd name="connsiteY9" fmla="*/ 91442 h 2651762"/>
                <a:gd name="connsiteX10" fmla="*/ 2274570 w 5875020"/>
                <a:gd name="connsiteY10" fmla="*/ 765812 h 2651762"/>
                <a:gd name="connsiteX11" fmla="*/ 2468880 w 5875020"/>
                <a:gd name="connsiteY11" fmla="*/ 914402 h 2651762"/>
                <a:gd name="connsiteX12" fmla="*/ 2606040 w 5875020"/>
                <a:gd name="connsiteY12" fmla="*/ 628652 h 2651762"/>
                <a:gd name="connsiteX13" fmla="*/ 2731770 w 5875020"/>
                <a:gd name="connsiteY13" fmla="*/ 11432 h 2651762"/>
                <a:gd name="connsiteX14" fmla="*/ 2926080 w 5875020"/>
                <a:gd name="connsiteY14" fmla="*/ 742952 h 2651762"/>
                <a:gd name="connsiteX15" fmla="*/ 3429000 w 5875020"/>
                <a:gd name="connsiteY15" fmla="*/ 1508762 h 2651762"/>
                <a:gd name="connsiteX16" fmla="*/ 3680460 w 5875020"/>
                <a:gd name="connsiteY16" fmla="*/ 2263142 h 2651762"/>
                <a:gd name="connsiteX17" fmla="*/ 3897630 w 5875020"/>
                <a:gd name="connsiteY17" fmla="*/ 2331722 h 2651762"/>
                <a:gd name="connsiteX18" fmla="*/ 4149090 w 5875020"/>
                <a:gd name="connsiteY18" fmla="*/ 1520192 h 2651762"/>
                <a:gd name="connsiteX19" fmla="*/ 4491990 w 5875020"/>
                <a:gd name="connsiteY19" fmla="*/ 2 h 2651762"/>
                <a:gd name="connsiteX20" fmla="*/ 5177790 w 5875020"/>
                <a:gd name="connsiteY20" fmla="*/ 1508762 h 2651762"/>
                <a:gd name="connsiteX21" fmla="*/ 5577840 w 5875020"/>
                <a:gd name="connsiteY21" fmla="*/ 1897382 h 2651762"/>
                <a:gd name="connsiteX22" fmla="*/ 5875020 w 5875020"/>
                <a:gd name="connsiteY22" fmla="*/ 2651762 h 2651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875020" h="2651762">
                  <a:moveTo>
                    <a:pt x="0" y="742952"/>
                  </a:moveTo>
                  <a:cubicBezTo>
                    <a:pt x="117157" y="1000127"/>
                    <a:pt x="253365" y="1276352"/>
                    <a:pt x="342900" y="1520192"/>
                  </a:cubicBezTo>
                  <a:cubicBezTo>
                    <a:pt x="432435" y="1764032"/>
                    <a:pt x="483870" y="2122172"/>
                    <a:pt x="537210" y="2205992"/>
                  </a:cubicBezTo>
                  <a:cubicBezTo>
                    <a:pt x="590550" y="2289812"/>
                    <a:pt x="600075" y="1994537"/>
                    <a:pt x="662940" y="2023112"/>
                  </a:cubicBezTo>
                  <a:cubicBezTo>
                    <a:pt x="725805" y="2051687"/>
                    <a:pt x="853440" y="2407922"/>
                    <a:pt x="914400" y="2377442"/>
                  </a:cubicBezTo>
                  <a:cubicBezTo>
                    <a:pt x="975360" y="2346962"/>
                    <a:pt x="967740" y="1813562"/>
                    <a:pt x="1028700" y="1840232"/>
                  </a:cubicBezTo>
                  <a:cubicBezTo>
                    <a:pt x="1089660" y="1866902"/>
                    <a:pt x="1162050" y="2596517"/>
                    <a:pt x="1280160" y="2537462"/>
                  </a:cubicBezTo>
                  <a:cubicBezTo>
                    <a:pt x="1398270" y="2478407"/>
                    <a:pt x="1645920" y="1783082"/>
                    <a:pt x="1737360" y="1485902"/>
                  </a:cubicBezTo>
                  <a:cubicBezTo>
                    <a:pt x="1828800" y="1188722"/>
                    <a:pt x="1790700" y="986792"/>
                    <a:pt x="1828800" y="754382"/>
                  </a:cubicBezTo>
                  <a:cubicBezTo>
                    <a:pt x="1866900" y="521972"/>
                    <a:pt x="1891665" y="89537"/>
                    <a:pt x="1965960" y="91442"/>
                  </a:cubicBezTo>
                  <a:cubicBezTo>
                    <a:pt x="2040255" y="93347"/>
                    <a:pt x="2190750" y="628652"/>
                    <a:pt x="2274570" y="765812"/>
                  </a:cubicBezTo>
                  <a:cubicBezTo>
                    <a:pt x="2358390" y="902972"/>
                    <a:pt x="2413635" y="937262"/>
                    <a:pt x="2468880" y="914402"/>
                  </a:cubicBezTo>
                  <a:cubicBezTo>
                    <a:pt x="2524125" y="891542"/>
                    <a:pt x="2562225" y="779147"/>
                    <a:pt x="2606040" y="628652"/>
                  </a:cubicBezTo>
                  <a:cubicBezTo>
                    <a:pt x="2649855" y="478157"/>
                    <a:pt x="2678430" y="-7618"/>
                    <a:pt x="2731770" y="11432"/>
                  </a:cubicBezTo>
                  <a:cubicBezTo>
                    <a:pt x="2785110" y="30482"/>
                    <a:pt x="2809875" y="493397"/>
                    <a:pt x="2926080" y="742952"/>
                  </a:cubicBezTo>
                  <a:cubicBezTo>
                    <a:pt x="3042285" y="992507"/>
                    <a:pt x="3303270" y="1255397"/>
                    <a:pt x="3429000" y="1508762"/>
                  </a:cubicBezTo>
                  <a:cubicBezTo>
                    <a:pt x="3554730" y="1762127"/>
                    <a:pt x="3602355" y="2125982"/>
                    <a:pt x="3680460" y="2263142"/>
                  </a:cubicBezTo>
                  <a:cubicBezTo>
                    <a:pt x="3758565" y="2400302"/>
                    <a:pt x="3819525" y="2455547"/>
                    <a:pt x="3897630" y="2331722"/>
                  </a:cubicBezTo>
                  <a:cubicBezTo>
                    <a:pt x="3975735" y="2207897"/>
                    <a:pt x="4050030" y="1908812"/>
                    <a:pt x="4149090" y="1520192"/>
                  </a:cubicBezTo>
                  <a:cubicBezTo>
                    <a:pt x="4248150" y="1131572"/>
                    <a:pt x="4320540" y="1907"/>
                    <a:pt x="4491990" y="2"/>
                  </a:cubicBezTo>
                  <a:cubicBezTo>
                    <a:pt x="4663440" y="-1903"/>
                    <a:pt x="4996815" y="1192532"/>
                    <a:pt x="5177790" y="1508762"/>
                  </a:cubicBezTo>
                  <a:cubicBezTo>
                    <a:pt x="5358765" y="1824992"/>
                    <a:pt x="5461635" y="1706882"/>
                    <a:pt x="5577840" y="1897382"/>
                  </a:cubicBezTo>
                  <a:cubicBezTo>
                    <a:pt x="5694045" y="2087882"/>
                    <a:pt x="5784532" y="2369822"/>
                    <a:pt x="5875020" y="2651762"/>
                  </a:cubicBezTo>
                </a:path>
              </a:pathLst>
            </a:cu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7" name="TextBox 46"/>
              <p:cNvSpPr txBox="1"/>
              <p:nvPr/>
            </p:nvSpPr>
            <p:spPr>
              <a:xfrm>
                <a:off x="5938718" y="692696"/>
                <a:ext cx="3124202" cy="341632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производной функции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определённой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−2;15</m:t>
                        </m:r>
                      </m:e>
                    </m:d>
                    <m:r>
                      <a:rPr lang="ru-RU" sz="2400" b="0" i="1" smtClean="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Найдите количество точек минимума функции</a:t>
                </a:r>
                <a:r>
                  <a:rPr lang="en-US" sz="2400" dirty="0"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 отрезке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0;12</m:t>
                        </m:r>
                      </m:e>
                    </m:d>
                    <m:r>
                      <a:rPr lang="ru-RU" sz="2400" b="0" i="1" smtClean="0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8718" y="692696"/>
                <a:ext cx="3124202" cy="3416320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2924" t="-1429" r="-5653" b="-3214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/>
          <p:cNvSpPr txBox="1"/>
          <p:nvPr/>
        </p:nvSpPr>
        <p:spPr>
          <a:xfrm>
            <a:off x="5666796" y="2348880"/>
            <a:ext cx="4893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2822967" y="980728"/>
                <a:ext cx="13889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ru-RU" sz="240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2967" y="980728"/>
                <a:ext cx="1388993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877"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Прямоугольник 51"/>
          <p:cNvSpPr/>
          <p:nvPr/>
        </p:nvSpPr>
        <p:spPr>
          <a:xfrm>
            <a:off x="6682570" y="5733256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2.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538532" y="2116686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86804" y="2117998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7" name="TextBox 56"/>
              <p:cNvSpPr txBox="1"/>
              <p:nvPr/>
            </p:nvSpPr>
            <p:spPr>
              <a:xfrm>
                <a:off x="-134808" y="1484784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34808" y="1484784"/>
                <a:ext cx="351333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8" name="TextBox 57"/>
              <p:cNvSpPr txBox="1"/>
              <p:nvPr/>
            </p:nvSpPr>
            <p:spPr>
              <a:xfrm>
                <a:off x="5767125" y="3399383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7125" y="3399383"/>
                <a:ext cx="351333" cy="461665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Полилиния 42"/>
          <p:cNvSpPr/>
          <p:nvPr/>
        </p:nvSpPr>
        <p:spPr>
          <a:xfrm>
            <a:off x="22860" y="2651760"/>
            <a:ext cx="5932170" cy="1280160"/>
          </a:xfrm>
          <a:custGeom>
            <a:avLst/>
            <a:gdLst>
              <a:gd name="connsiteX0" fmla="*/ 0 w 5932170"/>
              <a:gd name="connsiteY0" fmla="*/ 1177290 h 1280160"/>
              <a:gd name="connsiteX1" fmla="*/ 342900 w 5932170"/>
              <a:gd name="connsiteY1" fmla="*/ 34290 h 1280160"/>
              <a:gd name="connsiteX2" fmla="*/ 1771650 w 5932170"/>
              <a:gd name="connsiteY2" fmla="*/ 1165860 h 1280160"/>
              <a:gd name="connsiteX3" fmla="*/ 3497580 w 5932170"/>
              <a:gd name="connsiteY3" fmla="*/ 182880 h 1280160"/>
              <a:gd name="connsiteX4" fmla="*/ 4206240 w 5932170"/>
              <a:gd name="connsiteY4" fmla="*/ 1268730 h 1280160"/>
              <a:gd name="connsiteX5" fmla="*/ 5223510 w 5932170"/>
              <a:gd name="connsiteY5" fmla="*/ 0 h 1280160"/>
              <a:gd name="connsiteX6" fmla="*/ 5932170 w 5932170"/>
              <a:gd name="connsiteY6" fmla="*/ 1280160 h 1280160"/>
              <a:gd name="connsiteX0" fmla="*/ 0 w 5932170"/>
              <a:gd name="connsiteY0" fmla="*/ 1177290 h 1280160"/>
              <a:gd name="connsiteX1" fmla="*/ 342900 w 5932170"/>
              <a:gd name="connsiteY1" fmla="*/ 34290 h 1280160"/>
              <a:gd name="connsiteX2" fmla="*/ 1737360 w 5932170"/>
              <a:gd name="connsiteY2" fmla="*/ 1165860 h 1280160"/>
              <a:gd name="connsiteX3" fmla="*/ 3497580 w 5932170"/>
              <a:gd name="connsiteY3" fmla="*/ 182880 h 1280160"/>
              <a:gd name="connsiteX4" fmla="*/ 4206240 w 5932170"/>
              <a:gd name="connsiteY4" fmla="*/ 1268730 h 1280160"/>
              <a:gd name="connsiteX5" fmla="*/ 5223510 w 5932170"/>
              <a:gd name="connsiteY5" fmla="*/ 0 h 1280160"/>
              <a:gd name="connsiteX6" fmla="*/ 5932170 w 5932170"/>
              <a:gd name="connsiteY6" fmla="*/ 1280160 h 1280160"/>
              <a:gd name="connsiteX0" fmla="*/ 0 w 5932170"/>
              <a:gd name="connsiteY0" fmla="*/ 1177290 h 1280160"/>
              <a:gd name="connsiteX1" fmla="*/ 342900 w 5932170"/>
              <a:gd name="connsiteY1" fmla="*/ 34290 h 1280160"/>
              <a:gd name="connsiteX2" fmla="*/ 1737360 w 5932170"/>
              <a:gd name="connsiteY2" fmla="*/ 1165860 h 1280160"/>
              <a:gd name="connsiteX3" fmla="*/ 3497580 w 5932170"/>
              <a:gd name="connsiteY3" fmla="*/ 182880 h 1280160"/>
              <a:gd name="connsiteX4" fmla="*/ 4171950 w 5932170"/>
              <a:gd name="connsiteY4" fmla="*/ 1280160 h 1280160"/>
              <a:gd name="connsiteX5" fmla="*/ 5223510 w 5932170"/>
              <a:gd name="connsiteY5" fmla="*/ 0 h 1280160"/>
              <a:gd name="connsiteX6" fmla="*/ 5932170 w 5932170"/>
              <a:gd name="connsiteY6" fmla="*/ 1280160 h 1280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2170" h="1280160">
                <a:moveTo>
                  <a:pt x="0" y="1177290"/>
                </a:moveTo>
                <a:lnTo>
                  <a:pt x="342900" y="34290"/>
                </a:lnTo>
                <a:lnTo>
                  <a:pt x="1737360" y="1165860"/>
                </a:lnTo>
                <a:lnTo>
                  <a:pt x="3497580" y="182880"/>
                </a:lnTo>
                <a:lnTo>
                  <a:pt x="4171950" y="1280160"/>
                </a:lnTo>
                <a:lnTo>
                  <a:pt x="5223510" y="0"/>
                </a:lnTo>
                <a:lnTo>
                  <a:pt x="5932170" y="1280160"/>
                </a:ln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2D8537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1979712" y="3407484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𝒚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b="1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𝒇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</m:d>
                    </m:oMath>
                  </m:oMathPara>
                </a14:m>
                <a:endParaRPr lang="ru-RU" sz="2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3407484"/>
                <a:ext cx="1609935" cy="461665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14253418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/>
      <p:bldP spid="52" grpId="0"/>
      <p:bldP spid="53" grpId="0"/>
      <p:bldP spid="54" grpId="0"/>
      <p:bldP spid="43" grpId="0" animBg="1"/>
      <p:bldP spid="5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22957" y="169476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№33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grpSp>
        <p:nvGrpSpPr>
          <p:cNvPr id="6" name="Group 68"/>
          <p:cNvGrpSpPr>
            <a:grpSpLocks/>
          </p:cNvGrpSpPr>
          <p:nvPr/>
        </p:nvGrpSpPr>
        <p:grpSpPr bwMode="auto">
          <a:xfrm>
            <a:off x="152400" y="228600"/>
            <a:ext cx="8839200" cy="3416424"/>
            <a:chOff x="192" y="144"/>
            <a:chExt cx="5568" cy="1838"/>
          </a:xfrm>
        </p:grpSpPr>
        <p:grpSp>
          <p:nvGrpSpPr>
            <p:cNvPr id="7" name="Group 27"/>
            <p:cNvGrpSpPr>
              <a:grpSpLocks/>
            </p:cNvGrpSpPr>
            <p:nvPr/>
          </p:nvGrpSpPr>
          <p:grpSpPr bwMode="auto">
            <a:xfrm>
              <a:off x="192" y="144"/>
              <a:ext cx="5568" cy="1824"/>
              <a:chOff x="192" y="144"/>
              <a:chExt cx="5376" cy="4032"/>
            </a:xfrm>
          </p:grpSpPr>
          <p:sp>
            <p:nvSpPr>
              <p:cNvPr id="17" name="Line 28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8" name="Line 29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9" name="Line 30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0" name="Line 31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1" name="Line 32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2" name="Line 33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3" name="Line 34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4" name="Line 35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5" name="Line 36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6" name="Line 37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7" name="Line 38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8" name="Line 39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9" name="Line 40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0" name="Line 41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1" name="Line 42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2" name="Line 43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" name="Line 44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" name="Line 45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5" name="Line 46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" name="Line 47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7" name="Line 48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8" name="Line 49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8" name="Line 50"/>
            <p:cNvSpPr>
              <a:spLocks noChangeShapeType="1"/>
            </p:cNvSpPr>
            <p:nvPr/>
          </p:nvSpPr>
          <p:spPr bwMode="auto">
            <a:xfrm>
              <a:off x="192" y="144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9" name="Line 51"/>
            <p:cNvSpPr>
              <a:spLocks noChangeShapeType="1"/>
            </p:cNvSpPr>
            <p:nvPr/>
          </p:nvSpPr>
          <p:spPr bwMode="auto">
            <a:xfrm>
              <a:off x="192" y="373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0" name="Line 52"/>
            <p:cNvSpPr>
              <a:spLocks noChangeShapeType="1"/>
            </p:cNvSpPr>
            <p:nvPr/>
          </p:nvSpPr>
          <p:spPr bwMode="auto">
            <a:xfrm>
              <a:off x="192" y="603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" name="Line 53"/>
            <p:cNvSpPr>
              <a:spLocks noChangeShapeType="1"/>
            </p:cNvSpPr>
            <p:nvPr/>
          </p:nvSpPr>
          <p:spPr bwMode="auto">
            <a:xfrm>
              <a:off x="192" y="834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" name="Line 54"/>
            <p:cNvSpPr>
              <a:spLocks noChangeShapeType="1"/>
            </p:cNvSpPr>
            <p:nvPr/>
          </p:nvSpPr>
          <p:spPr bwMode="auto">
            <a:xfrm>
              <a:off x="192" y="1063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" name="Line 55"/>
            <p:cNvSpPr>
              <a:spLocks noChangeShapeType="1"/>
            </p:cNvSpPr>
            <p:nvPr/>
          </p:nvSpPr>
          <p:spPr bwMode="auto">
            <a:xfrm>
              <a:off x="192" y="1292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4" name="Line 56"/>
            <p:cNvSpPr>
              <a:spLocks noChangeShapeType="1"/>
            </p:cNvSpPr>
            <p:nvPr/>
          </p:nvSpPr>
          <p:spPr bwMode="auto">
            <a:xfrm>
              <a:off x="192" y="1522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5" name="Line 57"/>
            <p:cNvSpPr>
              <a:spLocks noChangeShapeType="1"/>
            </p:cNvSpPr>
            <p:nvPr/>
          </p:nvSpPr>
          <p:spPr bwMode="auto">
            <a:xfrm>
              <a:off x="192" y="1751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6" name="Line 58"/>
            <p:cNvSpPr>
              <a:spLocks noChangeShapeType="1"/>
            </p:cNvSpPr>
            <p:nvPr/>
          </p:nvSpPr>
          <p:spPr bwMode="auto">
            <a:xfrm>
              <a:off x="192" y="1982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</p:grpSp>
      <p:cxnSp>
        <p:nvCxnSpPr>
          <p:cNvPr id="39" name="Прямая со стрелкой 38"/>
          <p:cNvCxnSpPr/>
          <p:nvPr/>
        </p:nvCxnSpPr>
        <p:spPr>
          <a:xfrm flipV="1">
            <a:off x="185670" y="1935230"/>
            <a:ext cx="8805930" cy="130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V="1">
            <a:off x="1415143" y="228600"/>
            <a:ext cx="0" cy="34164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134778" y="116632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695618" y="1795676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57963" y="1856254"/>
            <a:ext cx="25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65392" y="1866650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351163" y="1311098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Полилиния 47"/>
          <p:cNvSpPr/>
          <p:nvPr/>
        </p:nvSpPr>
        <p:spPr>
          <a:xfrm>
            <a:off x="582930" y="228601"/>
            <a:ext cx="7132320" cy="2979424"/>
          </a:xfrm>
          <a:custGeom>
            <a:avLst/>
            <a:gdLst>
              <a:gd name="connsiteX0" fmla="*/ 0 w 7132320"/>
              <a:gd name="connsiteY0" fmla="*/ 2286019 h 2979589"/>
              <a:gd name="connsiteX1" fmla="*/ 411480 w 7132320"/>
              <a:gd name="connsiteY1" fmla="*/ 2640349 h 2979589"/>
              <a:gd name="connsiteX2" fmla="*/ 845820 w 7132320"/>
              <a:gd name="connsiteY2" fmla="*/ 2251729 h 2979589"/>
              <a:gd name="connsiteX3" fmla="*/ 1245870 w 7132320"/>
              <a:gd name="connsiteY3" fmla="*/ 2651779 h 2979589"/>
              <a:gd name="connsiteX4" fmla="*/ 1657350 w 7132320"/>
              <a:gd name="connsiteY4" fmla="*/ 2354599 h 2979589"/>
              <a:gd name="connsiteX5" fmla="*/ 2103120 w 7132320"/>
              <a:gd name="connsiteY5" fmla="*/ 2560339 h 2979589"/>
              <a:gd name="connsiteX6" fmla="*/ 2960370 w 7132320"/>
              <a:gd name="connsiteY6" fmla="*/ 400069 h 2979589"/>
              <a:gd name="connsiteX7" fmla="*/ 3360420 w 7132320"/>
              <a:gd name="connsiteY7" fmla="*/ 1725949 h 2979589"/>
              <a:gd name="connsiteX8" fmla="*/ 3783330 w 7132320"/>
              <a:gd name="connsiteY8" fmla="*/ 2971819 h 2979589"/>
              <a:gd name="connsiteX9" fmla="*/ 4606290 w 7132320"/>
              <a:gd name="connsiteY9" fmla="*/ 2274589 h 2979589"/>
              <a:gd name="connsiteX10" fmla="*/ 5029200 w 7132320"/>
              <a:gd name="connsiteY10" fmla="*/ 2708929 h 2979589"/>
              <a:gd name="connsiteX11" fmla="*/ 5875020 w 7132320"/>
              <a:gd name="connsiteY11" fmla="*/ 1691659 h 2979589"/>
              <a:gd name="connsiteX12" fmla="*/ 6286500 w 7132320"/>
              <a:gd name="connsiteY12" fmla="*/ 19 h 2979589"/>
              <a:gd name="connsiteX13" fmla="*/ 6709410 w 7132320"/>
              <a:gd name="connsiteY13" fmla="*/ 1725949 h 2979589"/>
              <a:gd name="connsiteX14" fmla="*/ 7132320 w 7132320"/>
              <a:gd name="connsiteY14" fmla="*/ 2571769 h 2979589"/>
              <a:gd name="connsiteX0" fmla="*/ 0 w 7132320"/>
              <a:gd name="connsiteY0" fmla="*/ 2286019 h 2979589"/>
              <a:gd name="connsiteX1" fmla="*/ 411480 w 7132320"/>
              <a:gd name="connsiteY1" fmla="*/ 2640349 h 2979589"/>
              <a:gd name="connsiteX2" fmla="*/ 845820 w 7132320"/>
              <a:gd name="connsiteY2" fmla="*/ 2251729 h 2979589"/>
              <a:gd name="connsiteX3" fmla="*/ 1245870 w 7132320"/>
              <a:gd name="connsiteY3" fmla="*/ 2651779 h 2979589"/>
              <a:gd name="connsiteX4" fmla="*/ 1657350 w 7132320"/>
              <a:gd name="connsiteY4" fmla="*/ 2354599 h 2979589"/>
              <a:gd name="connsiteX5" fmla="*/ 2205990 w 7132320"/>
              <a:gd name="connsiteY5" fmla="*/ 2560339 h 2979589"/>
              <a:gd name="connsiteX6" fmla="*/ 2960370 w 7132320"/>
              <a:gd name="connsiteY6" fmla="*/ 400069 h 2979589"/>
              <a:gd name="connsiteX7" fmla="*/ 3360420 w 7132320"/>
              <a:gd name="connsiteY7" fmla="*/ 1725949 h 2979589"/>
              <a:gd name="connsiteX8" fmla="*/ 3783330 w 7132320"/>
              <a:gd name="connsiteY8" fmla="*/ 2971819 h 2979589"/>
              <a:gd name="connsiteX9" fmla="*/ 4606290 w 7132320"/>
              <a:gd name="connsiteY9" fmla="*/ 2274589 h 2979589"/>
              <a:gd name="connsiteX10" fmla="*/ 5029200 w 7132320"/>
              <a:gd name="connsiteY10" fmla="*/ 2708929 h 2979589"/>
              <a:gd name="connsiteX11" fmla="*/ 5875020 w 7132320"/>
              <a:gd name="connsiteY11" fmla="*/ 1691659 h 2979589"/>
              <a:gd name="connsiteX12" fmla="*/ 6286500 w 7132320"/>
              <a:gd name="connsiteY12" fmla="*/ 19 h 2979589"/>
              <a:gd name="connsiteX13" fmla="*/ 6709410 w 7132320"/>
              <a:gd name="connsiteY13" fmla="*/ 1725949 h 2979589"/>
              <a:gd name="connsiteX14" fmla="*/ 7132320 w 7132320"/>
              <a:gd name="connsiteY14" fmla="*/ 2571769 h 2979589"/>
              <a:gd name="connsiteX0" fmla="*/ 0 w 7132320"/>
              <a:gd name="connsiteY0" fmla="*/ 2286019 h 2979299"/>
              <a:gd name="connsiteX1" fmla="*/ 411480 w 7132320"/>
              <a:gd name="connsiteY1" fmla="*/ 2640349 h 2979299"/>
              <a:gd name="connsiteX2" fmla="*/ 845820 w 7132320"/>
              <a:gd name="connsiteY2" fmla="*/ 2251729 h 2979299"/>
              <a:gd name="connsiteX3" fmla="*/ 1245870 w 7132320"/>
              <a:gd name="connsiteY3" fmla="*/ 2651779 h 2979299"/>
              <a:gd name="connsiteX4" fmla="*/ 1657350 w 7132320"/>
              <a:gd name="connsiteY4" fmla="*/ 2354599 h 2979299"/>
              <a:gd name="connsiteX5" fmla="*/ 2205990 w 7132320"/>
              <a:gd name="connsiteY5" fmla="*/ 2560339 h 2979299"/>
              <a:gd name="connsiteX6" fmla="*/ 2960370 w 7132320"/>
              <a:gd name="connsiteY6" fmla="*/ 400069 h 2979299"/>
              <a:gd name="connsiteX7" fmla="*/ 3394710 w 7132320"/>
              <a:gd name="connsiteY7" fmla="*/ 1737379 h 2979299"/>
              <a:gd name="connsiteX8" fmla="*/ 3783330 w 7132320"/>
              <a:gd name="connsiteY8" fmla="*/ 2971819 h 2979299"/>
              <a:gd name="connsiteX9" fmla="*/ 4606290 w 7132320"/>
              <a:gd name="connsiteY9" fmla="*/ 2274589 h 2979299"/>
              <a:gd name="connsiteX10" fmla="*/ 5029200 w 7132320"/>
              <a:gd name="connsiteY10" fmla="*/ 2708929 h 2979299"/>
              <a:gd name="connsiteX11" fmla="*/ 5875020 w 7132320"/>
              <a:gd name="connsiteY11" fmla="*/ 1691659 h 2979299"/>
              <a:gd name="connsiteX12" fmla="*/ 6286500 w 7132320"/>
              <a:gd name="connsiteY12" fmla="*/ 19 h 2979299"/>
              <a:gd name="connsiteX13" fmla="*/ 6709410 w 7132320"/>
              <a:gd name="connsiteY13" fmla="*/ 1725949 h 2979299"/>
              <a:gd name="connsiteX14" fmla="*/ 7132320 w 7132320"/>
              <a:gd name="connsiteY14" fmla="*/ 2571769 h 2979299"/>
              <a:gd name="connsiteX0" fmla="*/ 0 w 7132320"/>
              <a:gd name="connsiteY0" fmla="*/ 2286019 h 2980184"/>
              <a:gd name="connsiteX1" fmla="*/ 411480 w 7132320"/>
              <a:gd name="connsiteY1" fmla="*/ 2640349 h 2980184"/>
              <a:gd name="connsiteX2" fmla="*/ 845820 w 7132320"/>
              <a:gd name="connsiteY2" fmla="*/ 2251729 h 2980184"/>
              <a:gd name="connsiteX3" fmla="*/ 1245870 w 7132320"/>
              <a:gd name="connsiteY3" fmla="*/ 2651779 h 2980184"/>
              <a:gd name="connsiteX4" fmla="*/ 1657350 w 7132320"/>
              <a:gd name="connsiteY4" fmla="*/ 2354599 h 2980184"/>
              <a:gd name="connsiteX5" fmla="*/ 2205990 w 7132320"/>
              <a:gd name="connsiteY5" fmla="*/ 2560339 h 2980184"/>
              <a:gd name="connsiteX6" fmla="*/ 2960370 w 7132320"/>
              <a:gd name="connsiteY6" fmla="*/ 400069 h 2980184"/>
              <a:gd name="connsiteX7" fmla="*/ 3371850 w 7132320"/>
              <a:gd name="connsiteY7" fmla="*/ 1703089 h 2980184"/>
              <a:gd name="connsiteX8" fmla="*/ 3783330 w 7132320"/>
              <a:gd name="connsiteY8" fmla="*/ 2971819 h 2980184"/>
              <a:gd name="connsiteX9" fmla="*/ 4606290 w 7132320"/>
              <a:gd name="connsiteY9" fmla="*/ 2274589 h 2980184"/>
              <a:gd name="connsiteX10" fmla="*/ 5029200 w 7132320"/>
              <a:gd name="connsiteY10" fmla="*/ 2708929 h 2980184"/>
              <a:gd name="connsiteX11" fmla="*/ 5875020 w 7132320"/>
              <a:gd name="connsiteY11" fmla="*/ 1691659 h 2980184"/>
              <a:gd name="connsiteX12" fmla="*/ 6286500 w 7132320"/>
              <a:gd name="connsiteY12" fmla="*/ 19 h 2980184"/>
              <a:gd name="connsiteX13" fmla="*/ 6709410 w 7132320"/>
              <a:gd name="connsiteY13" fmla="*/ 1725949 h 2980184"/>
              <a:gd name="connsiteX14" fmla="*/ 7132320 w 7132320"/>
              <a:gd name="connsiteY14" fmla="*/ 2571769 h 2980184"/>
              <a:gd name="connsiteX0" fmla="*/ 0 w 7132320"/>
              <a:gd name="connsiteY0" fmla="*/ 2286000 h 2980165"/>
              <a:gd name="connsiteX1" fmla="*/ 411480 w 7132320"/>
              <a:gd name="connsiteY1" fmla="*/ 2640330 h 2980165"/>
              <a:gd name="connsiteX2" fmla="*/ 845820 w 7132320"/>
              <a:gd name="connsiteY2" fmla="*/ 2251710 h 2980165"/>
              <a:gd name="connsiteX3" fmla="*/ 1245870 w 7132320"/>
              <a:gd name="connsiteY3" fmla="*/ 2651760 h 2980165"/>
              <a:gd name="connsiteX4" fmla="*/ 1657350 w 7132320"/>
              <a:gd name="connsiteY4" fmla="*/ 2354580 h 2980165"/>
              <a:gd name="connsiteX5" fmla="*/ 2205990 w 7132320"/>
              <a:gd name="connsiteY5" fmla="*/ 2560320 h 2980165"/>
              <a:gd name="connsiteX6" fmla="*/ 2960370 w 7132320"/>
              <a:gd name="connsiteY6" fmla="*/ 400050 h 2980165"/>
              <a:gd name="connsiteX7" fmla="*/ 3371850 w 7132320"/>
              <a:gd name="connsiteY7" fmla="*/ 1703070 h 2980165"/>
              <a:gd name="connsiteX8" fmla="*/ 3783330 w 7132320"/>
              <a:gd name="connsiteY8" fmla="*/ 2971800 h 2980165"/>
              <a:gd name="connsiteX9" fmla="*/ 4606290 w 7132320"/>
              <a:gd name="connsiteY9" fmla="*/ 2274570 h 2980165"/>
              <a:gd name="connsiteX10" fmla="*/ 5029200 w 7132320"/>
              <a:gd name="connsiteY10" fmla="*/ 2708910 h 2980165"/>
              <a:gd name="connsiteX11" fmla="*/ 5886450 w 7132320"/>
              <a:gd name="connsiteY11" fmla="*/ 1725930 h 2980165"/>
              <a:gd name="connsiteX12" fmla="*/ 6286500 w 7132320"/>
              <a:gd name="connsiteY12" fmla="*/ 0 h 2980165"/>
              <a:gd name="connsiteX13" fmla="*/ 6709410 w 7132320"/>
              <a:gd name="connsiteY13" fmla="*/ 1725930 h 2980165"/>
              <a:gd name="connsiteX14" fmla="*/ 7132320 w 7132320"/>
              <a:gd name="connsiteY14" fmla="*/ 2571750 h 2980165"/>
              <a:gd name="connsiteX0" fmla="*/ 0 w 7132320"/>
              <a:gd name="connsiteY0" fmla="*/ 2286000 h 2979424"/>
              <a:gd name="connsiteX1" fmla="*/ 411480 w 7132320"/>
              <a:gd name="connsiteY1" fmla="*/ 2640330 h 2979424"/>
              <a:gd name="connsiteX2" fmla="*/ 845820 w 7132320"/>
              <a:gd name="connsiteY2" fmla="*/ 2251710 h 2979424"/>
              <a:gd name="connsiteX3" fmla="*/ 1245870 w 7132320"/>
              <a:gd name="connsiteY3" fmla="*/ 2651760 h 2979424"/>
              <a:gd name="connsiteX4" fmla="*/ 1657350 w 7132320"/>
              <a:gd name="connsiteY4" fmla="*/ 2354580 h 2979424"/>
              <a:gd name="connsiteX5" fmla="*/ 2205990 w 7132320"/>
              <a:gd name="connsiteY5" fmla="*/ 2560320 h 2979424"/>
              <a:gd name="connsiteX6" fmla="*/ 2960370 w 7132320"/>
              <a:gd name="connsiteY6" fmla="*/ 400050 h 2979424"/>
              <a:gd name="connsiteX7" fmla="*/ 3362325 w 7132320"/>
              <a:gd name="connsiteY7" fmla="*/ 1731645 h 2979424"/>
              <a:gd name="connsiteX8" fmla="*/ 3783330 w 7132320"/>
              <a:gd name="connsiteY8" fmla="*/ 2971800 h 2979424"/>
              <a:gd name="connsiteX9" fmla="*/ 4606290 w 7132320"/>
              <a:gd name="connsiteY9" fmla="*/ 2274570 h 2979424"/>
              <a:gd name="connsiteX10" fmla="*/ 5029200 w 7132320"/>
              <a:gd name="connsiteY10" fmla="*/ 2708910 h 2979424"/>
              <a:gd name="connsiteX11" fmla="*/ 5886450 w 7132320"/>
              <a:gd name="connsiteY11" fmla="*/ 1725930 h 2979424"/>
              <a:gd name="connsiteX12" fmla="*/ 6286500 w 7132320"/>
              <a:gd name="connsiteY12" fmla="*/ 0 h 2979424"/>
              <a:gd name="connsiteX13" fmla="*/ 6709410 w 7132320"/>
              <a:gd name="connsiteY13" fmla="*/ 1725930 h 2979424"/>
              <a:gd name="connsiteX14" fmla="*/ 7132320 w 7132320"/>
              <a:gd name="connsiteY14" fmla="*/ 2571750 h 2979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132320" h="2979424">
                <a:moveTo>
                  <a:pt x="0" y="2286000"/>
                </a:moveTo>
                <a:cubicBezTo>
                  <a:pt x="135255" y="2466022"/>
                  <a:pt x="270510" y="2646045"/>
                  <a:pt x="411480" y="2640330"/>
                </a:cubicBezTo>
                <a:cubicBezTo>
                  <a:pt x="552450" y="2634615"/>
                  <a:pt x="706755" y="2249805"/>
                  <a:pt x="845820" y="2251710"/>
                </a:cubicBezTo>
                <a:cubicBezTo>
                  <a:pt x="984885" y="2253615"/>
                  <a:pt x="1110615" y="2634615"/>
                  <a:pt x="1245870" y="2651760"/>
                </a:cubicBezTo>
                <a:cubicBezTo>
                  <a:pt x="1381125" y="2668905"/>
                  <a:pt x="1497330" y="2369820"/>
                  <a:pt x="1657350" y="2354580"/>
                </a:cubicBezTo>
                <a:cubicBezTo>
                  <a:pt x="1817370" y="2339340"/>
                  <a:pt x="1988820" y="2886075"/>
                  <a:pt x="2205990" y="2560320"/>
                </a:cubicBezTo>
                <a:cubicBezTo>
                  <a:pt x="2423160" y="2234565"/>
                  <a:pt x="2767647" y="538163"/>
                  <a:pt x="2960370" y="400050"/>
                </a:cubicBezTo>
                <a:cubicBezTo>
                  <a:pt x="3153093" y="261937"/>
                  <a:pt x="3225165" y="1303020"/>
                  <a:pt x="3362325" y="1731645"/>
                </a:cubicBezTo>
                <a:cubicBezTo>
                  <a:pt x="3499485" y="2160270"/>
                  <a:pt x="3576003" y="2881313"/>
                  <a:pt x="3783330" y="2971800"/>
                </a:cubicBezTo>
                <a:cubicBezTo>
                  <a:pt x="3990657" y="3062287"/>
                  <a:pt x="4398645" y="2318385"/>
                  <a:pt x="4606290" y="2274570"/>
                </a:cubicBezTo>
                <a:cubicBezTo>
                  <a:pt x="4813935" y="2230755"/>
                  <a:pt x="4815840" y="2800350"/>
                  <a:pt x="5029200" y="2708910"/>
                </a:cubicBezTo>
                <a:cubicBezTo>
                  <a:pt x="5242560" y="2617470"/>
                  <a:pt x="5676900" y="2177415"/>
                  <a:pt x="5886450" y="1725930"/>
                </a:cubicBezTo>
                <a:cubicBezTo>
                  <a:pt x="6096000" y="1274445"/>
                  <a:pt x="6149340" y="0"/>
                  <a:pt x="6286500" y="0"/>
                </a:cubicBezTo>
                <a:cubicBezTo>
                  <a:pt x="6423660" y="0"/>
                  <a:pt x="6568440" y="1297305"/>
                  <a:pt x="6709410" y="1725930"/>
                </a:cubicBezTo>
                <a:cubicBezTo>
                  <a:pt x="6850380" y="2154555"/>
                  <a:pt x="6991350" y="2363152"/>
                  <a:pt x="7132320" y="2571750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353189" y="1556792"/>
            <a:ext cx="690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481981" y="1487542"/>
            <a:ext cx="690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1" name="TextBox 50"/>
              <p:cNvSpPr txBox="1"/>
              <p:nvPr/>
            </p:nvSpPr>
            <p:spPr>
              <a:xfrm>
                <a:off x="7570753" y="2667873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0753" y="2667873"/>
                <a:ext cx="351333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>
                <a:off x="395536" y="2319263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319263"/>
                <a:ext cx="351333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3" name="TextBox 52"/>
              <p:cNvSpPr txBox="1"/>
              <p:nvPr/>
            </p:nvSpPr>
            <p:spPr>
              <a:xfrm>
                <a:off x="6999431" y="231031"/>
                <a:ext cx="13889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ru-RU" sz="240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9431" y="231031"/>
                <a:ext cx="1388993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877"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4" name="TextBox 53"/>
              <p:cNvSpPr txBox="1"/>
              <p:nvPr/>
            </p:nvSpPr>
            <p:spPr>
              <a:xfrm>
                <a:off x="152400" y="3568948"/>
                <a:ext cx="4131567" cy="2308324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производной функции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определённой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  <m:t>−2;15</m:t>
                        </m:r>
                      </m:e>
                    </m:d>
                    <m:r>
                      <a:rPr lang="ru-RU" sz="2400" i="1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Найдите количество точек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экстремума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</a:t>
                </a:r>
                <a:r>
                  <a:rPr lang="en-US" sz="2400" dirty="0"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 отрезке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  <m:t>;1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d>
                    <m:r>
                      <a:rPr lang="ru-RU" sz="2400" i="1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568948"/>
                <a:ext cx="4131567" cy="2308324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2059" t="-1837" r="-3382" b="-4724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/>
          <p:cNvSpPr txBox="1"/>
          <p:nvPr/>
        </p:nvSpPr>
        <p:spPr>
          <a:xfrm>
            <a:off x="5938718" y="692696"/>
            <a:ext cx="3124202" cy="46166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682570" y="6063679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3.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873644" y="1625076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710232" y="1633158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43689" y="1621463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3" name="TextBox 62"/>
              <p:cNvSpPr txBox="1"/>
              <p:nvPr/>
            </p:nvSpPr>
            <p:spPr>
              <a:xfrm>
                <a:off x="2073645" y="1628800"/>
                <a:ext cx="1850283" cy="38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n>
                            <a:solidFill>
                              <a:srgbClr val="2D8537"/>
                            </a:solidFill>
                          </a:ln>
                          <a:latin typeface="Cambria Math"/>
                        </a:rPr>
                        <m:t>①</m:t>
                      </m:r>
                    </m:oMath>
                  </m:oMathPara>
                </a14:m>
                <a:endParaRPr lang="ru-RU" dirty="0">
                  <a:ln>
                    <a:solidFill>
                      <a:srgbClr val="2D8537"/>
                    </a:solidFill>
                  </a:ln>
                </a:endParaRPr>
              </a:p>
            </p:txBody>
          </p:sp>
        </mc:Choice>
        <mc:Fallback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645" y="1628800"/>
                <a:ext cx="1850283" cy="381643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t="-3175" b="-14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63"/>
          <p:cNvSpPr txBox="1"/>
          <p:nvPr/>
        </p:nvSpPr>
        <p:spPr>
          <a:xfrm>
            <a:off x="3814202" y="1628800"/>
            <a:ext cx="1195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2D8537"/>
                  </a:solidFill>
                </a:ln>
                <a:latin typeface="Cambria Math"/>
                <a:ea typeface="Cambria Math"/>
              </a:rPr>
              <a:t>②</a:t>
            </a:r>
            <a:endParaRPr lang="ru-RU" dirty="0">
              <a:ln>
                <a:solidFill>
                  <a:srgbClr val="2D8537"/>
                </a:solidFill>
              </a:ln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153940" y="1604905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2D8537"/>
                  </a:solidFill>
                </a:ln>
                <a:latin typeface="Cambria Math"/>
                <a:ea typeface="Cambria Math"/>
              </a:rPr>
              <a:t>③</a:t>
            </a:r>
            <a:endParaRPr lang="ru-RU" dirty="0">
              <a:ln>
                <a:solidFill>
                  <a:srgbClr val="2D8537"/>
                </a:solidFill>
              </a:ln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54155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 animBg="1"/>
      <p:bldP spid="64" grpId="0"/>
      <p:bldP spid="6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№34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68"/>
          <p:cNvGrpSpPr>
            <a:grpSpLocks/>
          </p:cNvGrpSpPr>
          <p:nvPr/>
        </p:nvGrpSpPr>
        <p:grpSpPr bwMode="auto">
          <a:xfrm>
            <a:off x="152400" y="228600"/>
            <a:ext cx="8839200" cy="3416424"/>
            <a:chOff x="192" y="144"/>
            <a:chExt cx="5568" cy="1838"/>
          </a:xfrm>
        </p:grpSpPr>
        <p:grpSp>
          <p:nvGrpSpPr>
            <p:cNvPr id="7" name="Group 27"/>
            <p:cNvGrpSpPr>
              <a:grpSpLocks/>
            </p:cNvGrpSpPr>
            <p:nvPr/>
          </p:nvGrpSpPr>
          <p:grpSpPr bwMode="auto">
            <a:xfrm>
              <a:off x="192" y="144"/>
              <a:ext cx="5568" cy="1824"/>
              <a:chOff x="192" y="144"/>
              <a:chExt cx="5376" cy="4032"/>
            </a:xfrm>
          </p:grpSpPr>
          <p:sp>
            <p:nvSpPr>
              <p:cNvPr id="17" name="Line 28"/>
              <p:cNvSpPr>
                <a:spLocks noChangeShapeType="1"/>
              </p:cNvSpPr>
              <p:nvPr/>
            </p:nvSpPr>
            <p:spPr bwMode="auto">
              <a:xfrm>
                <a:off x="19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8" name="Line 29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9" name="Line 30"/>
              <p:cNvSpPr>
                <a:spLocks noChangeShapeType="1"/>
              </p:cNvSpPr>
              <p:nvPr/>
            </p:nvSpPr>
            <p:spPr bwMode="auto">
              <a:xfrm>
                <a:off x="44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0" name="Line 31"/>
              <p:cNvSpPr>
                <a:spLocks noChangeShapeType="1"/>
              </p:cNvSpPr>
              <p:nvPr/>
            </p:nvSpPr>
            <p:spPr bwMode="auto">
              <a:xfrm>
                <a:off x="704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1" name="Line 32"/>
              <p:cNvSpPr>
                <a:spLocks noChangeShapeType="1"/>
              </p:cNvSpPr>
              <p:nvPr/>
            </p:nvSpPr>
            <p:spPr bwMode="auto">
              <a:xfrm>
                <a:off x="960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2" name="Line 33"/>
              <p:cNvSpPr>
                <a:spLocks noChangeShapeType="1"/>
              </p:cNvSpPr>
              <p:nvPr/>
            </p:nvSpPr>
            <p:spPr bwMode="auto">
              <a:xfrm>
                <a:off x="121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3" name="Line 34"/>
              <p:cNvSpPr>
                <a:spLocks noChangeShapeType="1"/>
              </p:cNvSpPr>
              <p:nvPr/>
            </p:nvSpPr>
            <p:spPr bwMode="auto">
              <a:xfrm>
                <a:off x="147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4" name="Line 35"/>
              <p:cNvSpPr>
                <a:spLocks noChangeShapeType="1"/>
              </p:cNvSpPr>
              <p:nvPr/>
            </p:nvSpPr>
            <p:spPr bwMode="auto">
              <a:xfrm>
                <a:off x="172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5" name="Line 36"/>
              <p:cNvSpPr>
                <a:spLocks noChangeShapeType="1"/>
              </p:cNvSpPr>
              <p:nvPr/>
            </p:nvSpPr>
            <p:spPr bwMode="auto">
              <a:xfrm>
                <a:off x="1984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6" name="Line 37"/>
              <p:cNvSpPr>
                <a:spLocks noChangeShapeType="1"/>
              </p:cNvSpPr>
              <p:nvPr/>
            </p:nvSpPr>
            <p:spPr bwMode="auto">
              <a:xfrm>
                <a:off x="2240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7" name="Line 38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8" name="Line 39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9" name="Line 40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0" name="Line 41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1" name="Line 42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2" name="Line 43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3" name="Line 44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4" name="Line 45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5" name="Line 46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" name="Line 47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7" name="Line 48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8" name="Line 49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>
                  <a:ln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8" name="Line 50"/>
            <p:cNvSpPr>
              <a:spLocks noChangeShapeType="1"/>
            </p:cNvSpPr>
            <p:nvPr/>
          </p:nvSpPr>
          <p:spPr bwMode="auto">
            <a:xfrm>
              <a:off x="192" y="144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9" name="Line 51"/>
            <p:cNvSpPr>
              <a:spLocks noChangeShapeType="1"/>
            </p:cNvSpPr>
            <p:nvPr/>
          </p:nvSpPr>
          <p:spPr bwMode="auto">
            <a:xfrm>
              <a:off x="192" y="373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0" name="Line 52"/>
            <p:cNvSpPr>
              <a:spLocks noChangeShapeType="1"/>
            </p:cNvSpPr>
            <p:nvPr/>
          </p:nvSpPr>
          <p:spPr bwMode="auto">
            <a:xfrm>
              <a:off x="192" y="603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" name="Line 53"/>
            <p:cNvSpPr>
              <a:spLocks noChangeShapeType="1"/>
            </p:cNvSpPr>
            <p:nvPr/>
          </p:nvSpPr>
          <p:spPr bwMode="auto">
            <a:xfrm>
              <a:off x="192" y="834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" name="Line 54"/>
            <p:cNvSpPr>
              <a:spLocks noChangeShapeType="1"/>
            </p:cNvSpPr>
            <p:nvPr/>
          </p:nvSpPr>
          <p:spPr bwMode="auto">
            <a:xfrm>
              <a:off x="192" y="1063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" name="Line 55"/>
            <p:cNvSpPr>
              <a:spLocks noChangeShapeType="1"/>
            </p:cNvSpPr>
            <p:nvPr/>
          </p:nvSpPr>
          <p:spPr bwMode="auto">
            <a:xfrm>
              <a:off x="192" y="1292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4" name="Line 56"/>
            <p:cNvSpPr>
              <a:spLocks noChangeShapeType="1"/>
            </p:cNvSpPr>
            <p:nvPr/>
          </p:nvSpPr>
          <p:spPr bwMode="auto">
            <a:xfrm>
              <a:off x="192" y="1522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5" name="Line 57"/>
            <p:cNvSpPr>
              <a:spLocks noChangeShapeType="1"/>
            </p:cNvSpPr>
            <p:nvPr/>
          </p:nvSpPr>
          <p:spPr bwMode="auto">
            <a:xfrm>
              <a:off x="192" y="1751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6" name="Line 58"/>
            <p:cNvSpPr>
              <a:spLocks noChangeShapeType="1"/>
            </p:cNvSpPr>
            <p:nvPr/>
          </p:nvSpPr>
          <p:spPr bwMode="auto">
            <a:xfrm>
              <a:off x="192" y="1982"/>
              <a:ext cx="55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ln>
                  <a:solidFill>
                    <a:schemeClr val="tx1"/>
                  </a:solidFill>
                </a:ln>
              </a:endParaRPr>
            </a:p>
          </p:txBody>
        </p:sp>
      </p:grpSp>
      <p:cxnSp>
        <p:nvCxnSpPr>
          <p:cNvPr id="39" name="Прямая со стрелкой 38"/>
          <p:cNvCxnSpPr/>
          <p:nvPr/>
        </p:nvCxnSpPr>
        <p:spPr>
          <a:xfrm flipV="1">
            <a:off x="185670" y="1935230"/>
            <a:ext cx="8805930" cy="1301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V="1">
            <a:off x="5209055" y="228600"/>
            <a:ext cx="0" cy="34164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951202" y="519063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695618" y="1795676"/>
            <a:ext cx="484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67412" y="1851934"/>
            <a:ext cx="252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75858" y="1844824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134175" y="1356737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98104" y="1556792"/>
            <a:ext cx="690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-11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401162" y="1564661"/>
            <a:ext cx="690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1" name="TextBox 50"/>
              <p:cNvSpPr txBox="1"/>
              <p:nvPr/>
            </p:nvSpPr>
            <p:spPr>
              <a:xfrm>
                <a:off x="8395456" y="1071522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5456" y="1071522"/>
                <a:ext cx="351333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>
                <a:off x="395536" y="476672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476672"/>
                <a:ext cx="351333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3" name="TextBox 52"/>
              <p:cNvSpPr txBox="1"/>
              <p:nvPr/>
            </p:nvSpPr>
            <p:spPr>
              <a:xfrm>
                <a:off x="6999431" y="231031"/>
                <a:ext cx="13889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ru-RU" sz="240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9431" y="231031"/>
                <a:ext cx="1388993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877"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54" name="TextBox 53"/>
              <p:cNvSpPr txBox="1"/>
              <p:nvPr/>
            </p:nvSpPr>
            <p:spPr>
              <a:xfrm>
                <a:off x="152400" y="3140968"/>
                <a:ext cx="3788229" cy="3046988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производной функции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определённой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11</m:t>
                        </m:r>
                        <m: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8</m:t>
                        </m:r>
                      </m:e>
                    </m:d>
                    <m:r>
                      <a:rPr lang="ru-RU" sz="2400" i="1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Найдите количество точек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максимума 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функции</a:t>
                </a:r>
                <a:r>
                  <a:rPr lang="en-US" sz="2400" dirty="0"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 отрезке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−8</m:t>
                        </m:r>
                        <m: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e>
                    </m:d>
                    <m:r>
                      <a:rPr lang="ru-RU" sz="2400" i="1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140968"/>
                <a:ext cx="3788229" cy="3046988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2247" t="-1394" r="-3692" b="-3386"/>
                </a:stretch>
              </a:blipFill>
              <a:ln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/>
          <p:cNvSpPr txBox="1"/>
          <p:nvPr/>
        </p:nvSpPr>
        <p:spPr>
          <a:xfrm>
            <a:off x="5938718" y="692696"/>
            <a:ext cx="3124202" cy="46166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682570" y="6207695"/>
            <a:ext cx="168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2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896522" y="1628800"/>
            <a:ext cx="1195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2D8537"/>
                  </a:solidFill>
                </a:ln>
                <a:latin typeface="Cambria Math"/>
                <a:ea typeface="Cambria Math"/>
              </a:rPr>
              <a:t>②</a:t>
            </a:r>
            <a:endParaRPr lang="ru-RU" dirty="0">
              <a:ln>
                <a:solidFill>
                  <a:srgbClr val="2D8537"/>
                </a:solidFill>
              </a:ln>
            </a:endParaRPr>
          </a:p>
        </p:txBody>
      </p:sp>
      <p:sp>
        <p:nvSpPr>
          <p:cNvPr id="58" name="Полилиния 57"/>
          <p:cNvSpPr/>
          <p:nvPr/>
        </p:nvSpPr>
        <p:spPr>
          <a:xfrm>
            <a:off x="583894" y="624718"/>
            <a:ext cx="7976212" cy="2592209"/>
          </a:xfrm>
          <a:custGeom>
            <a:avLst/>
            <a:gdLst>
              <a:gd name="connsiteX0" fmla="*/ 0 w 7976212"/>
              <a:gd name="connsiteY0" fmla="*/ 25277 h 2592209"/>
              <a:gd name="connsiteX1" fmla="*/ 407624 w 7976212"/>
              <a:gd name="connsiteY1" fmla="*/ 1325268 h 2592209"/>
              <a:gd name="connsiteX2" fmla="*/ 837282 w 7976212"/>
              <a:gd name="connsiteY2" fmla="*/ 2426954 h 2592209"/>
              <a:gd name="connsiteX3" fmla="*/ 1266940 w 7976212"/>
              <a:gd name="connsiteY3" fmla="*/ 1743909 h 2592209"/>
              <a:gd name="connsiteX4" fmla="*/ 1542361 w 7976212"/>
              <a:gd name="connsiteY4" fmla="*/ 1567639 h 2592209"/>
              <a:gd name="connsiteX5" fmla="*/ 1674564 w 7976212"/>
              <a:gd name="connsiteY5" fmla="*/ 1303234 h 2592209"/>
              <a:gd name="connsiteX6" fmla="*/ 2082188 w 7976212"/>
              <a:gd name="connsiteY6" fmla="*/ 47311 h 2592209"/>
              <a:gd name="connsiteX7" fmla="*/ 2500829 w 7976212"/>
              <a:gd name="connsiteY7" fmla="*/ 454935 h 2592209"/>
              <a:gd name="connsiteX8" fmla="*/ 2897436 w 7976212"/>
              <a:gd name="connsiteY8" fmla="*/ 36294 h 2592209"/>
              <a:gd name="connsiteX9" fmla="*/ 3371161 w 7976212"/>
              <a:gd name="connsiteY9" fmla="*/ 1325268 h 2592209"/>
              <a:gd name="connsiteX10" fmla="*/ 3778786 w 7976212"/>
              <a:gd name="connsiteY10" fmla="*/ 2592207 h 2592209"/>
              <a:gd name="connsiteX11" fmla="*/ 4208443 w 7976212"/>
              <a:gd name="connsiteY11" fmla="*/ 1314251 h 2592209"/>
              <a:gd name="connsiteX12" fmla="*/ 4627084 w 7976212"/>
              <a:gd name="connsiteY12" fmla="*/ 454935 h 2592209"/>
              <a:gd name="connsiteX13" fmla="*/ 5475383 w 7976212"/>
              <a:gd name="connsiteY13" fmla="*/ 1325268 h 2592209"/>
              <a:gd name="connsiteX14" fmla="*/ 5871990 w 7976212"/>
              <a:gd name="connsiteY14" fmla="*/ 2250684 h 2592209"/>
              <a:gd name="connsiteX15" fmla="*/ 6709272 w 7976212"/>
              <a:gd name="connsiteY15" fmla="*/ 1743909 h 2592209"/>
              <a:gd name="connsiteX16" fmla="*/ 6973677 w 7976212"/>
              <a:gd name="connsiteY16" fmla="*/ 1600689 h 2592209"/>
              <a:gd name="connsiteX17" fmla="*/ 7160964 w 7976212"/>
              <a:gd name="connsiteY17" fmla="*/ 1303234 h 2592209"/>
              <a:gd name="connsiteX18" fmla="*/ 7568588 w 7976212"/>
              <a:gd name="connsiteY18" fmla="*/ 25277 h 2592209"/>
              <a:gd name="connsiteX19" fmla="*/ 7976212 w 7976212"/>
              <a:gd name="connsiteY19" fmla="*/ 576121 h 2592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976212" h="2592209">
                <a:moveTo>
                  <a:pt x="0" y="25277"/>
                </a:moveTo>
                <a:cubicBezTo>
                  <a:pt x="134038" y="475133"/>
                  <a:pt x="268077" y="924989"/>
                  <a:pt x="407624" y="1325268"/>
                </a:cubicBezTo>
                <a:cubicBezTo>
                  <a:pt x="547171" y="1725547"/>
                  <a:pt x="694063" y="2357181"/>
                  <a:pt x="837282" y="2426954"/>
                </a:cubicBezTo>
                <a:cubicBezTo>
                  <a:pt x="980501" y="2496728"/>
                  <a:pt x="1149427" y="1887128"/>
                  <a:pt x="1266940" y="1743909"/>
                </a:cubicBezTo>
                <a:cubicBezTo>
                  <a:pt x="1384453" y="1600690"/>
                  <a:pt x="1474424" y="1641085"/>
                  <a:pt x="1542361" y="1567639"/>
                </a:cubicBezTo>
                <a:cubicBezTo>
                  <a:pt x="1610298" y="1494193"/>
                  <a:pt x="1584593" y="1556622"/>
                  <a:pt x="1674564" y="1303234"/>
                </a:cubicBezTo>
                <a:cubicBezTo>
                  <a:pt x="1764535" y="1049846"/>
                  <a:pt x="1944477" y="188694"/>
                  <a:pt x="2082188" y="47311"/>
                </a:cubicBezTo>
                <a:cubicBezTo>
                  <a:pt x="2219899" y="-94072"/>
                  <a:pt x="2364954" y="456771"/>
                  <a:pt x="2500829" y="454935"/>
                </a:cubicBezTo>
                <a:cubicBezTo>
                  <a:pt x="2636704" y="453099"/>
                  <a:pt x="2752381" y="-108761"/>
                  <a:pt x="2897436" y="36294"/>
                </a:cubicBezTo>
                <a:cubicBezTo>
                  <a:pt x="3042491" y="181349"/>
                  <a:pt x="3224269" y="899283"/>
                  <a:pt x="3371161" y="1325268"/>
                </a:cubicBezTo>
                <a:cubicBezTo>
                  <a:pt x="3518053" y="1751253"/>
                  <a:pt x="3639239" y="2594043"/>
                  <a:pt x="3778786" y="2592207"/>
                </a:cubicBezTo>
                <a:cubicBezTo>
                  <a:pt x="3918333" y="2590371"/>
                  <a:pt x="4067060" y="1670463"/>
                  <a:pt x="4208443" y="1314251"/>
                </a:cubicBezTo>
                <a:cubicBezTo>
                  <a:pt x="4349826" y="958039"/>
                  <a:pt x="4415927" y="453099"/>
                  <a:pt x="4627084" y="454935"/>
                </a:cubicBezTo>
                <a:cubicBezTo>
                  <a:pt x="4838241" y="456771"/>
                  <a:pt x="5267899" y="1025977"/>
                  <a:pt x="5475383" y="1325268"/>
                </a:cubicBezTo>
                <a:cubicBezTo>
                  <a:pt x="5682867" y="1624559"/>
                  <a:pt x="5666342" y="2180911"/>
                  <a:pt x="5871990" y="2250684"/>
                </a:cubicBezTo>
                <a:cubicBezTo>
                  <a:pt x="6077638" y="2320458"/>
                  <a:pt x="6525657" y="1852242"/>
                  <a:pt x="6709272" y="1743909"/>
                </a:cubicBezTo>
                <a:cubicBezTo>
                  <a:pt x="6892887" y="1635576"/>
                  <a:pt x="6898395" y="1674135"/>
                  <a:pt x="6973677" y="1600689"/>
                </a:cubicBezTo>
                <a:cubicBezTo>
                  <a:pt x="7048959" y="1527243"/>
                  <a:pt x="7061812" y="1565803"/>
                  <a:pt x="7160964" y="1303234"/>
                </a:cubicBezTo>
                <a:cubicBezTo>
                  <a:pt x="7260116" y="1040665"/>
                  <a:pt x="7432714" y="146462"/>
                  <a:pt x="7568588" y="25277"/>
                </a:cubicBezTo>
                <a:cubicBezTo>
                  <a:pt x="7704462" y="-95908"/>
                  <a:pt x="7840337" y="240106"/>
                  <a:pt x="7976212" y="576121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68" name="TextBox 67"/>
              <p:cNvSpPr txBox="1"/>
              <p:nvPr/>
            </p:nvSpPr>
            <p:spPr>
              <a:xfrm>
                <a:off x="3109697" y="1617783"/>
                <a:ext cx="1850283" cy="3816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n>
                            <a:solidFill>
                              <a:srgbClr val="2D8537"/>
                            </a:solidFill>
                          </a:ln>
                          <a:latin typeface="Cambria Math"/>
                        </a:rPr>
                        <m:t>①</m:t>
                      </m:r>
                    </m:oMath>
                  </m:oMathPara>
                </a14:m>
                <a:endParaRPr lang="ru-RU" dirty="0">
                  <a:ln>
                    <a:solidFill>
                      <a:srgbClr val="2D8537"/>
                    </a:solidFill>
                  </a:ln>
                </a:endParaRPr>
              </a:p>
            </p:txBody>
          </p:sp>
        </mc:Choice>
        <mc:Fallback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9697" y="1617783"/>
                <a:ext cx="1850283" cy="381643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t="-3175" b="-14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/>
          <p:cNvSpPr txBox="1"/>
          <p:nvPr/>
        </p:nvSpPr>
        <p:spPr>
          <a:xfrm>
            <a:off x="5807153" y="1632480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710232" y="1633158"/>
            <a:ext cx="4274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•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69700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4" grpId="0"/>
      <p:bldP spid="68" grpId="0" animBg="1"/>
      <p:bldP spid="62" grpId="0"/>
      <p:bldP spid="6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Полилиния 58"/>
          <p:cNvSpPr/>
          <p:nvPr/>
        </p:nvSpPr>
        <p:spPr>
          <a:xfrm>
            <a:off x="45720" y="2400300"/>
            <a:ext cx="5886450" cy="1554480"/>
          </a:xfrm>
          <a:custGeom>
            <a:avLst/>
            <a:gdLst>
              <a:gd name="connsiteX0" fmla="*/ 0 w 5886450"/>
              <a:gd name="connsiteY0" fmla="*/ 22860 h 1554480"/>
              <a:gd name="connsiteX1" fmla="*/ 0 w 5886450"/>
              <a:gd name="connsiteY1" fmla="*/ 1531620 h 1554480"/>
              <a:gd name="connsiteX2" fmla="*/ 5886450 w 5886450"/>
              <a:gd name="connsiteY2" fmla="*/ 1554480 h 1554480"/>
              <a:gd name="connsiteX3" fmla="*/ 5875020 w 5886450"/>
              <a:gd name="connsiteY3" fmla="*/ 0 h 1554480"/>
              <a:gd name="connsiteX4" fmla="*/ 0 w 5886450"/>
              <a:gd name="connsiteY4" fmla="*/ 22860 h 155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6450" h="1554480">
                <a:moveTo>
                  <a:pt x="0" y="22860"/>
                </a:moveTo>
                <a:lnTo>
                  <a:pt x="0" y="1531620"/>
                </a:lnTo>
                <a:lnTo>
                  <a:pt x="5886450" y="1554480"/>
                </a:lnTo>
                <a:lnTo>
                  <a:pt x="5875020" y="0"/>
                </a:lnTo>
                <a:lnTo>
                  <a:pt x="0" y="22860"/>
                </a:lnTo>
                <a:close/>
              </a:path>
            </a:pathLst>
          </a:custGeom>
          <a:solidFill>
            <a:schemeClr val="accent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№35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35496" y="663079"/>
            <a:ext cx="6045353" cy="3269977"/>
            <a:chOff x="281127" y="663079"/>
            <a:chExt cx="6045353" cy="3269977"/>
          </a:xfrm>
        </p:grpSpPr>
        <p:grpSp>
          <p:nvGrpSpPr>
            <p:cNvPr id="3" name="Группа 6"/>
            <p:cNvGrpSpPr/>
            <p:nvPr/>
          </p:nvGrpSpPr>
          <p:grpSpPr>
            <a:xfrm>
              <a:off x="281127" y="864289"/>
              <a:ext cx="5903221" cy="3068767"/>
              <a:chOff x="107504" y="620688"/>
              <a:chExt cx="5903221" cy="3068767"/>
            </a:xfrm>
          </p:grpSpPr>
          <p:grpSp>
            <p:nvGrpSpPr>
              <p:cNvPr id="6" name="Group 26"/>
              <p:cNvGrpSpPr>
                <a:grpSpLocks/>
              </p:cNvGrpSpPr>
              <p:nvPr/>
            </p:nvGrpSpPr>
            <p:grpSpPr bwMode="auto">
              <a:xfrm>
                <a:off x="107504" y="620688"/>
                <a:ext cx="5903221" cy="3068767"/>
                <a:chOff x="192" y="640"/>
                <a:chExt cx="3070" cy="1399"/>
              </a:xfrm>
            </p:grpSpPr>
            <p:grpSp>
              <p:nvGrpSpPr>
                <p:cNvPr id="7" name="Group 27"/>
                <p:cNvGrpSpPr>
                  <a:grpSpLocks/>
                </p:cNvGrpSpPr>
                <p:nvPr/>
              </p:nvGrpSpPr>
              <p:grpSpPr bwMode="auto">
                <a:xfrm>
                  <a:off x="192" y="640"/>
                  <a:ext cx="3070" cy="1399"/>
                  <a:chOff x="192" y="978"/>
                  <a:chExt cx="4352" cy="2350"/>
                </a:xfrm>
              </p:grpSpPr>
              <p:sp>
                <p:nvSpPr>
                  <p:cNvPr id="27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4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70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21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47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984" y="978"/>
                    <a:ext cx="0" cy="235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24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00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52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28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454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8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192" y="661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Line 54"/>
                <p:cNvSpPr>
                  <a:spLocks noChangeShapeType="1"/>
                </p:cNvSpPr>
                <p:nvPr/>
              </p:nvSpPr>
              <p:spPr bwMode="auto">
                <a:xfrm>
                  <a:off x="192" y="833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Line 55"/>
                <p:cNvSpPr>
                  <a:spLocks noChangeShapeType="1"/>
                </p:cNvSpPr>
                <p:nvPr/>
              </p:nvSpPr>
              <p:spPr bwMode="auto">
                <a:xfrm>
                  <a:off x="192" y="1005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Line 56"/>
                <p:cNvSpPr>
                  <a:spLocks noChangeShapeType="1"/>
                </p:cNvSpPr>
                <p:nvPr/>
              </p:nvSpPr>
              <p:spPr bwMode="auto">
                <a:xfrm>
                  <a:off x="192" y="1177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57"/>
                <p:cNvSpPr>
                  <a:spLocks noChangeShapeType="1"/>
                </p:cNvSpPr>
                <p:nvPr/>
              </p:nvSpPr>
              <p:spPr bwMode="auto">
                <a:xfrm>
                  <a:off x="192" y="1349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Line 58"/>
                <p:cNvSpPr>
                  <a:spLocks noChangeShapeType="1"/>
                </p:cNvSpPr>
                <p:nvPr/>
              </p:nvSpPr>
              <p:spPr bwMode="auto">
                <a:xfrm>
                  <a:off x="192" y="1522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Line 59"/>
                <p:cNvSpPr>
                  <a:spLocks noChangeShapeType="1"/>
                </p:cNvSpPr>
                <p:nvPr/>
              </p:nvSpPr>
              <p:spPr bwMode="auto">
                <a:xfrm>
                  <a:off x="192" y="1694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Line 60"/>
                <p:cNvSpPr>
                  <a:spLocks noChangeShapeType="1"/>
                </p:cNvSpPr>
                <p:nvPr/>
              </p:nvSpPr>
              <p:spPr bwMode="auto">
                <a:xfrm>
                  <a:off x="192" y="1867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Line 61"/>
                <p:cNvSpPr>
                  <a:spLocks noChangeShapeType="1"/>
                </p:cNvSpPr>
                <p:nvPr/>
              </p:nvSpPr>
              <p:spPr bwMode="auto">
                <a:xfrm>
                  <a:off x="192" y="2039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cxnSp>
            <p:nvCxnSpPr>
              <p:cNvPr id="15" name="Прямая со стрелкой 14"/>
              <p:cNvCxnSpPr>
                <a:stCxn id="22" idx="0"/>
                <a:endCxn id="22" idx="1"/>
              </p:cNvCxnSpPr>
              <p:nvPr/>
            </p:nvCxnSpPr>
            <p:spPr>
              <a:xfrm>
                <a:off x="107504" y="2175910"/>
                <a:ext cx="5903221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 стрелкой 15"/>
              <p:cNvCxnSpPr/>
              <p:nvPr/>
            </p:nvCxnSpPr>
            <p:spPr>
              <a:xfrm flipV="1">
                <a:off x="1513374" y="666572"/>
                <a:ext cx="0" cy="302270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1414699" y="663079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41586" y="2060848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34337" y="2331670"/>
              <a:ext cx="2526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58177" y="2086015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96433" y="1844824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5" name="Полилиния 44"/>
          <p:cNvSpPr/>
          <p:nvPr/>
        </p:nvSpPr>
        <p:spPr>
          <a:xfrm>
            <a:off x="377190" y="910720"/>
            <a:ext cx="4869180" cy="3018940"/>
          </a:xfrm>
          <a:custGeom>
            <a:avLst/>
            <a:gdLst>
              <a:gd name="connsiteX0" fmla="*/ 0 w 4869180"/>
              <a:gd name="connsiteY0" fmla="*/ 758889 h 3032345"/>
              <a:gd name="connsiteX1" fmla="*/ 354330 w 4869180"/>
              <a:gd name="connsiteY1" fmla="*/ 1513269 h 3032345"/>
              <a:gd name="connsiteX2" fmla="*/ 697230 w 4869180"/>
              <a:gd name="connsiteY2" fmla="*/ 3010599 h 3032345"/>
              <a:gd name="connsiteX3" fmla="*/ 1040130 w 4869180"/>
              <a:gd name="connsiteY3" fmla="*/ 2427669 h 3032345"/>
              <a:gd name="connsiteX4" fmla="*/ 1394460 w 4869180"/>
              <a:gd name="connsiteY4" fmla="*/ 2781999 h 3032345"/>
              <a:gd name="connsiteX5" fmla="*/ 1737360 w 4869180"/>
              <a:gd name="connsiteY5" fmla="*/ 1501839 h 3032345"/>
              <a:gd name="connsiteX6" fmla="*/ 2091690 w 4869180"/>
              <a:gd name="connsiteY6" fmla="*/ 770319 h 3032345"/>
              <a:gd name="connsiteX7" fmla="*/ 2800350 w 4869180"/>
              <a:gd name="connsiteY7" fmla="*/ 15939 h 3032345"/>
              <a:gd name="connsiteX8" fmla="*/ 3120390 w 4869180"/>
              <a:gd name="connsiteY8" fmla="*/ 1513269 h 3032345"/>
              <a:gd name="connsiteX9" fmla="*/ 3497580 w 4869180"/>
              <a:gd name="connsiteY9" fmla="*/ 2290509 h 3032345"/>
              <a:gd name="connsiteX10" fmla="*/ 3829050 w 4869180"/>
              <a:gd name="connsiteY10" fmla="*/ 2633409 h 3032345"/>
              <a:gd name="connsiteX11" fmla="*/ 4183380 w 4869180"/>
              <a:gd name="connsiteY11" fmla="*/ 1879029 h 3032345"/>
              <a:gd name="connsiteX12" fmla="*/ 4514850 w 4869180"/>
              <a:gd name="connsiteY12" fmla="*/ 1513269 h 3032345"/>
              <a:gd name="connsiteX13" fmla="*/ 4869180 w 4869180"/>
              <a:gd name="connsiteY13" fmla="*/ 1078929 h 3032345"/>
              <a:gd name="connsiteX0" fmla="*/ 0 w 4869180"/>
              <a:gd name="connsiteY0" fmla="*/ 743081 h 3016537"/>
              <a:gd name="connsiteX1" fmla="*/ 354330 w 4869180"/>
              <a:gd name="connsiteY1" fmla="*/ 1497461 h 3016537"/>
              <a:gd name="connsiteX2" fmla="*/ 697230 w 4869180"/>
              <a:gd name="connsiteY2" fmla="*/ 2994791 h 3016537"/>
              <a:gd name="connsiteX3" fmla="*/ 1040130 w 4869180"/>
              <a:gd name="connsiteY3" fmla="*/ 2411861 h 3016537"/>
              <a:gd name="connsiteX4" fmla="*/ 1394460 w 4869180"/>
              <a:gd name="connsiteY4" fmla="*/ 2766191 h 3016537"/>
              <a:gd name="connsiteX5" fmla="*/ 1737360 w 4869180"/>
              <a:gd name="connsiteY5" fmla="*/ 1486031 h 3016537"/>
              <a:gd name="connsiteX6" fmla="*/ 2091690 w 4869180"/>
              <a:gd name="connsiteY6" fmla="*/ 754511 h 3016537"/>
              <a:gd name="connsiteX7" fmla="*/ 2800350 w 4869180"/>
              <a:gd name="connsiteY7" fmla="*/ 131 h 3016537"/>
              <a:gd name="connsiteX8" fmla="*/ 3120390 w 4869180"/>
              <a:gd name="connsiteY8" fmla="*/ 1497461 h 3016537"/>
              <a:gd name="connsiteX9" fmla="*/ 3497580 w 4869180"/>
              <a:gd name="connsiteY9" fmla="*/ 2274701 h 3016537"/>
              <a:gd name="connsiteX10" fmla="*/ 3829050 w 4869180"/>
              <a:gd name="connsiteY10" fmla="*/ 2617601 h 3016537"/>
              <a:gd name="connsiteX11" fmla="*/ 4183380 w 4869180"/>
              <a:gd name="connsiteY11" fmla="*/ 1863221 h 3016537"/>
              <a:gd name="connsiteX12" fmla="*/ 4514850 w 4869180"/>
              <a:gd name="connsiteY12" fmla="*/ 1497461 h 3016537"/>
              <a:gd name="connsiteX13" fmla="*/ 4869180 w 4869180"/>
              <a:gd name="connsiteY13" fmla="*/ 1063121 h 3016537"/>
              <a:gd name="connsiteX0" fmla="*/ 0 w 4869180"/>
              <a:gd name="connsiteY0" fmla="*/ 743081 h 3002476"/>
              <a:gd name="connsiteX1" fmla="*/ 354330 w 4869180"/>
              <a:gd name="connsiteY1" fmla="*/ 1497461 h 3002476"/>
              <a:gd name="connsiteX2" fmla="*/ 697230 w 4869180"/>
              <a:gd name="connsiteY2" fmla="*/ 2994791 h 3002476"/>
              <a:gd name="connsiteX3" fmla="*/ 1040130 w 4869180"/>
              <a:gd name="connsiteY3" fmla="*/ 2411861 h 3002476"/>
              <a:gd name="connsiteX4" fmla="*/ 1394460 w 4869180"/>
              <a:gd name="connsiteY4" fmla="*/ 2766191 h 3002476"/>
              <a:gd name="connsiteX5" fmla="*/ 1737360 w 4869180"/>
              <a:gd name="connsiteY5" fmla="*/ 1486031 h 3002476"/>
              <a:gd name="connsiteX6" fmla="*/ 2091690 w 4869180"/>
              <a:gd name="connsiteY6" fmla="*/ 754511 h 3002476"/>
              <a:gd name="connsiteX7" fmla="*/ 2800350 w 4869180"/>
              <a:gd name="connsiteY7" fmla="*/ 131 h 3002476"/>
              <a:gd name="connsiteX8" fmla="*/ 3120390 w 4869180"/>
              <a:gd name="connsiteY8" fmla="*/ 1497461 h 3002476"/>
              <a:gd name="connsiteX9" fmla="*/ 3497580 w 4869180"/>
              <a:gd name="connsiteY9" fmla="*/ 2274701 h 3002476"/>
              <a:gd name="connsiteX10" fmla="*/ 3829050 w 4869180"/>
              <a:gd name="connsiteY10" fmla="*/ 2617601 h 3002476"/>
              <a:gd name="connsiteX11" fmla="*/ 4183380 w 4869180"/>
              <a:gd name="connsiteY11" fmla="*/ 1863221 h 3002476"/>
              <a:gd name="connsiteX12" fmla="*/ 4514850 w 4869180"/>
              <a:gd name="connsiteY12" fmla="*/ 1497461 h 3002476"/>
              <a:gd name="connsiteX13" fmla="*/ 4869180 w 4869180"/>
              <a:gd name="connsiteY13" fmla="*/ 1063121 h 3002476"/>
              <a:gd name="connsiteX0" fmla="*/ 0 w 4869180"/>
              <a:gd name="connsiteY0" fmla="*/ 743081 h 3003961"/>
              <a:gd name="connsiteX1" fmla="*/ 354330 w 4869180"/>
              <a:gd name="connsiteY1" fmla="*/ 1497461 h 3003961"/>
              <a:gd name="connsiteX2" fmla="*/ 697230 w 4869180"/>
              <a:gd name="connsiteY2" fmla="*/ 2994791 h 3003961"/>
              <a:gd name="connsiteX3" fmla="*/ 1040130 w 4869180"/>
              <a:gd name="connsiteY3" fmla="*/ 2411861 h 3003961"/>
              <a:gd name="connsiteX4" fmla="*/ 1394460 w 4869180"/>
              <a:gd name="connsiteY4" fmla="*/ 2766191 h 3003961"/>
              <a:gd name="connsiteX5" fmla="*/ 1737360 w 4869180"/>
              <a:gd name="connsiteY5" fmla="*/ 1486031 h 3003961"/>
              <a:gd name="connsiteX6" fmla="*/ 2091690 w 4869180"/>
              <a:gd name="connsiteY6" fmla="*/ 754511 h 3003961"/>
              <a:gd name="connsiteX7" fmla="*/ 2800350 w 4869180"/>
              <a:gd name="connsiteY7" fmla="*/ 131 h 3003961"/>
              <a:gd name="connsiteX8" fmla="*/ 3120390 w 4869180"/>
              <a:gd name="connsiteY8" fmla="*/ 1497461 h 3003961"/>
              <a:gd name="connsiteX9" fmla="*/ 3497580 w 4869180"/>
              <a:gd name="connsiteY9" fmla="*/ 2274701 h 3003961"/>
              <a:gd name="connsiteX10" fmla="*/ 3829050 w 4869180"/>
              <a:gd name="connsiteY10" fmla="*/ 2617601 h 3003961"/>
              <a:gd name="connsiteX11" fmla="*/ 4183380 w 4869180"/>
              <a:gd name="connsiteY11" fmla="*/ 1863221 h 3003961"/>
              <a:gd name="connsiteX12" fmla="*/ 4514850 w 4869180"/>
              <a:gd name="connsiteY12" fmla="*/ 1497461 h 3003961"/>
              <a:gd name="connsiteX13" fmla="*/ 4869180 w 4869180"/>
              <a:gd name="connsiteY13" fmla="*/ 1063121 h 3003961"/>
              <a:gd name="connsiteX0" fmla="*/ 0 w 4869180"/>
              <a:gd name="connsiteY0" fmla="*/ 743081 h 3003961"/>
              <a:gd name="connsiteX1" fmla="*/ 354330 w 4869180"/>
              <a:gd name="connsiteY1" fmla="*/ 1497461 h 3003961"/>
              <a:gd name="connsiteX2" fmla="*/ 697230 w 4869180"/>
              <a:gd name="connsiteY2" fmla="*/ 2994791 h 3003961"/>
              <a:gd name="connsiteX3" fmla="*/ 1040130 w 4869180"/>
              <a:gd name="connsiteY3" fmla="*/ 2411861 h 3003961"/>
              <a:gd name="connsiteX4" fmla="*/ 1394460 w 4869180"/>
              <a:gd name="connsiteY4" fmla="*/ 2766191 h 3003961"/>
              <a:gd name="connsiteX5" fmla="*/ 1737360 w 4869180"/>
              <a:gd name="connsiteY5" fmla="*/ 1486031 h 3003961"/>
              <a:gd name="connsiteX6" fmla="*/ 2091690 w 4869180"/>
              <a:gd name="connsiteY6" fmla="*/ 754511 h 3003961"/>
              <a:gd name="connsiteX7" fmla="*/ 2800350 w 4869180"/>
              <a:gd name="connsiteY7" fmla="*/ 131 h 3003961"/>
              <a:gd name="connsiteX8" fmla="*/ 3120390 w 4869180"/>
              <a:gd name="connsiteY8" fmla="*/ 1497461 h 3003961"/>
              <a:gd name="connsiteX9" fmla="*/ 3497580 w 4869180"/>
              <a:gd name="connsiteY9" fmla="*/ 2274701 h 3003961"/>
              <a:gd name="connsiteX10" fmla="*/ 3829050 w 4869180"/>
              <a:gd name="connsiteY10" fmla="*/ 2617601 h 3003961"/>
              <a:gd name="connsiteX11" fmla="*/ 4183380 w 4869180"/>
              <a:gd name="connsiteY11" fmla="*/ 1863221 h 3003961"/>
              <a:gd name="connsiteX12" fmla="*/ 4514850 w 4869180"/>
              <a:gd name="connsiteY12" fmla="*/ 1497461 h 3003961"/>
              <a:gd name="connsiteX13" fmla="*/ 4869180 w 4869180"/>
              <a:gd name="connsiteY13" fmla="*/ 1063121 h 3003961"/>
              <a:gd name="connsiteX0" fmla="*/ 0 w 4869180"/>
              <a:gd name="connsiteY0" fmla="*/ 758060 h 3018940"/>
              <a:gd name="connsiteX1" fmla="*/ 354330 w 4869180"/>
              <a:gd name="connsiteY1" fmla="*/ 1512440 h 3018940"/>
              <a:gd name="connsiteX2" fmla="*/ 697230 w 4869180"/>
              <a:gd name="connsiteY2" fmla="*/ 3009770 h 3018940"/>
              <a:gd name="connsiteX3" fmla="*/ 1040130 w 4869180"/>
              <a:gd name="connsiteY3" fmla="*/ 2426840 h 3018940"/>
              <a:gd name="connsiteX4" fmla="*/ 1394460 w 4869180"/>
              <a:gd name="connsiteY4" fmla="*/ 2781170 h 3018940"/>
              <a:gd name="connsiteX5" fmla="*/ 1737360 w 4869180"/>
              <a:gd name="connsiteY5" fmla="*/ 1501010 h 3018940"/>
              <a:gd name="connsiteX6" fmla="*/ 2091690 w 4869180"/>
              <a:gd name="connsiteY6" fmla="*/ 769490 h 3018940"/>
              <a:gd name="connsiteX7" fmla="*/ 2800350 w 4869180"/>
              <a:gd name="connsiteY7" fmla="*/ 15110 h 3018940"/>
              <a:gd name="connsiteX8" fmla="*/ 3143250 w 4869180"/>
              <a:gd name="connsiteY8" fmla="*/ 1489580 h 3018940"/>
              <a:gd name="connsiteX9" fmla="*/ 3497580 w 4869180"/>
              <a:gd name="connsiteY9" fmla="*/ 2289680 h 3018940"/>
              <a:gd name="connsiteX10" fmla="*/ 3829050 w 4869180"/>
              <a:gd name="connsiteY10" fmla="*/ 2632580 h 3018940"/>
              <a:gd name="connsiteX11" fmla="*/ 4183380 w 4869180"/>
              <a:gd name="connsiteY11" fmla="*/ 1878200 h 3018940"/>
              <a:gd name="connsiteX12" fmla="*/ 4514850 w 4869180"/>
              <a:gd name="connsiteY12" fmla="*/ 1512440 h 3018940"/>
              <a:gd name="connsiteX13" fmla="*/ 4869180 w 4869180"/>
              <a:gd name="connsiteY13" fmla="*/ 1078100 h 301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869180" h="3018940">
                <a:moveTo>
                  <a:pt x="0" y="758060"/>
                </a:moveTo>
                <a:cubicBezTo>
                  <a:pt x="119062" y="947607"/>
                  <a:pt x="238125" y="1137155"/>
                  <a:pt x="354330" y="1512440"/>
                </a:cubicBezTo>
                <a:cubicBezTo>
                  <a:pt x="470535" y="1887725"/>
                  <a:pt x="571500" y="2925950"/>
                  <a:pt x="697230" y="3009770"/>
                </a:cubicBezTo>
                <a:cubicBezTo>
                  <a:pt x="822960" y="3093590"/>
                  <a:pt x="935355" y="2579240"/>
                  <a:pt x="1040130" y="2426840"/>
                </a:cubicBezTo>
                <a:cubicBezTo>
                  <a:pt x="1144905" y="2274440"/>
                  <a:pt x="1255395" y="2821175"/>
                  <a:pt x="1394460" y="2781170"/>
                </a:cubicBezTo>
                <a:cubicBezTo>
                  <a:pt x="1533525" y="2741165"/>
                  <a:pt x="1621155" y="1836290"/>
                  <a:pt x="1737360" y="1501010"/>
                </a:cubicBezTo>
                <a:cubicBezTo>
                  <a:pt x="1853565" y="1165730"/>
                  <a:pt x="1914525" y="1017140"/>
                  <a:pt x="2091690" y="769490"/>
                </a:cubicBezTo>
                <a:cubicBezTo>
                  <a:pt x="2268855" y="521840"/>
                  <a:pt x="2625090" y="-104905"/>
                  <a:pt x="2800350" y="15110"/>
                </a:cubicBezTo>
                <a:cubicBezTo>
                  <a:pt x="2975610" y="135125"/>
                  <a:pt x="3027045" y="1110485"/>
                  <a:pt x="3143250" y="1489580"/>
                </a:cubicBezTo>
                <a:cubicBezTo>
                  <a:pt x="3259455" y="1868675"/>
                  <a:pt x="3383280" y="2099180"/>
                  <a:pt x="3497580" y="2289680"/>
                </a:cubicBezTo>
                <a:cubicBezTo>
                  <a:pt x="3611880" y="2480180"/>
                  <a:pt x="3714750" y="2701160"/>
                  <a:pt x="3829050" y="2632580"/>
                </a:cubicBezTo>
                <a:cubicBezTo>
                  <a:pt x="3943350" y="2564000"/>
                  <a:pt x="4069080" y="2064890"/>
                  <a:pt x="4183380" y="1878200"/>
                </a:cubicBezTo>
                <a:cubicBezTo>
                  <a:pt x="4297680" y="1691510"/>
                  <a:pt x="4400550" y="1645790"/>
                  <a:pt x="4514850" y="1512440"/>
                </a:cubicBezTo>
                <a:cubicBezTo>
                  <a:pt x="4629150" y="1379090"/>
                  <a:pt x="4749165" y="1228595"/>
                  <a:pt x="4869180" y="1078100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3507979" y="3485252"/>
                <a:ext cx="13889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ru-RU" sz="240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7979" y="3485252"/>
                <a:ext cx="1388993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877" b="-14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7" name="TextBox 46"/>
              <p:cNvSpPr txBox="1"/>
              <p:nvPr/>
            </p:nvSpPr>
            <p:spPr>
              <a:xfrm>
                <a:off x="190093" y="1498897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093" y="1498897"/>
                <a:ext cx="351333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8" name="TextBox 47"/>
              <p:cNvSpPr txBox="1"/>
              <p:nvPr/>
            </p:nvSpPr>
            <p:spPr>
              <a:xfrm>
                <a:off x="5091413" y="1809273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1413" y="1809273"/>
                <a:ext cx="351333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9" name="TextBox 48"/>
              <p:cNvSpPr txBox="1"/>
              <p:nvPr/>
            </p:nvSpPr>
            <p:spPr>
              <a:xfrm>
                <a:off x="5892292" y="560869"/>
                <a:ext cx="3144204" cy="41549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производной функции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определённой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11</m:t>
                        </m:r>
                      </m:e>
                    </m:d>
                    <m:r>
                      <a:rPr lang="ru-RU" sz="2400" i="1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Найдите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промежутки убывания функции</a:t>
                </a:r>
                <a:r>
                  <a:rPr lang="en-US" sz="2400" dirty="0" smtClean="0"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ru-RU" sz="2400" i="1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ответе укажите длину наибольшего из них.</a:t>
                </a:r>
              </a:p>
              <a:p>
                <a:pPr algn="r"/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292" y="560869"/>
                <a:ext cx="3144204" cy="4154984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2524" t="-1173" r="-582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/>
          <p:cNvSpPr txBox="1"/>
          <p:nvPr/>
        </p:nvSpPr>
        <p:spPr>
          <a:xfrm>
            <a:off x="167320" y="2397334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001773" y="2445169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683475" y="5877272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4.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 flipV="1">
            <a:off x="731520" y="2411730"/>
            <a:ext cx="1383030" cy="114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3525372" y="2415540"/>
            <a:ext cx="1383030" cy="114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766040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5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Полилиния 51"/>
          <p:cNvSpPr/>
          <p:nvPr/>
        </p:nvSpPr>
        <p:spPr>
          <a:xfrm>
            <a:off x="22860" y="914400"/>
            <a:ext cx="5897880" cy="1520190"/>
          </a:xfrm>
          <a:custGeom>
            <a:avLst/>
            <a:gdLst>
              <a:gd name="connsiteX0" fmla="*/ 0 w 5897880"/>
              <a:gd name="connsiteY0" fmla="*/ 0 h 1520190"/>
              <a:gd name="connsiteX1" fmla="*/ 22860 w 5897880"/>
              <a:gd name="connsiteY1" fmla="*/ 1508760 h 1520190"/>
              <a:gd name="connsiteX2" fmla="*/ 5897880 w 5897880"/>
              <a:gd name="connsiteY2" fmla="*/ 1520190 h 1520190"/>
              <a:gd name="connsiteX3" fmla="*/ 5897880 w 5897880"/>
              <a:gd name="connsiteY3" fmla="*/ 11430 h 1520190"/>
              <a:gd name="connsiteX4" fmla="*/ 0 w 5897880"/>
              <a:gd name="connsiteY4" fmla="*/ 0 h 1520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97880" h="1520190">
                <a:moveTo>
                  <a:pt x="0" y="0"/>
                </a:moveTo>
                <a:lnTo>
                  <a:pt x="22860" y="1508760"/>
                </a:lnTo>
                <a:lnTo>
                  <a:pt x="5897880" y="1520190"/>
                </a:lnTo>
                <a:lnTo>
                  <a:pt x="5897880" y="114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№36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35496" y="663079"/>
            <a:ext cx="6045353" cy="3269977"/>
            <a:chOff x="281127" y="663079"/>
            <a:chExt cx="6045353" cy="3269977"/>
          </a:xfrm>
        </p:grpSpPr>
        <p:grpSp>
          <p:nvGrpSpPr>
            <p:cNvPr id="3" name="Группа 6"/>
            <p:cNvGrpSpPr/>
            <p:nvPr/>
          </p:nvGrpSpPr>
          <p:grpSpPr>
            <a:xfrm>
              <a:off x="281127" y="864289"/>
              <a:ext cx="5903221" cy="3068767"/>
              <a:chOff x="107504" y="620688"/>
              <a:chExt cx="5903221" cy="3068767"/>
            </a:xfrm>
          </p:grpSpPr>
          <p:grpSp>
            <p:nvGrpSpPr>
              <p:cNvPr id="6" name="Group 26"/>
              <p:cNvGrpSpPr>
                <a:grpSpLocks/>
              </p:cNvGrpSpPr>
              <p:nvPr/>
            </p:nvGrpSpPr>
            <p:grpSpPr bwMode="auto">
              <a:xfrm>
                <a:off x="107504" y="620688"/>
                <a:ext cx="5903221" cy="3068767"/>
                <a:chOff x="192" y="640"/>
                <a:chExt cx="3070" cy="1399"/>
              </a:xfrm>
            </p:grpSpPr>
            <p:grpSp>
              <p:nvGrpSpPr>
                <p:cNvPr id="7" name="Group 27"/>
                <p:cNvGrpSpPr>
                  <a:grpSpLocks/>
                </p:cNvGrpSpPr>
                <p:nvPr/>
              </p:nvGrpSpPr>
              <p:grpSpPr bwMode="auto">
                <a:xfrm>
                  <a:off x="192" y="640"/>
                  <a:ext cx="3070" cy="1399"/>
                  <a:chOff x="192" y="978"/>
                  <a:chExt cx="4352" cy="2350"/>
                </a:xfrm>
              </p:grpSpPr>
              <p:sp>
                <p:nvSpPr>
                  <p:cNvPr id="2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4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70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21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47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984" y="978"/>
                    <a:ext cx="0" cy="235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24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00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52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28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454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7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192" y="661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Line 54"/>
                <p:cNvSpPr>
                  <a:spLocks noChangeShapeType="1"/>
                </p:cNvSpPr>
                <p:nvPr/>
              </p:nvSpPr>
              <p:spPr bwMode="auto">
                <a:xfrm>
                  <a:off x="192" y="833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Line 55"/>
                <p:cNvSpPr>
                  <a:spLocks noChangeShapeType="1"/>
                </p:cNvSpPr>
                <p:nvPr/>
              </p:nvSpPr>
              <p:spPr bwMode="auto">
                <a:xfrm>
                  <a:off x="192" y="1005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Line 56"/>
                <p:cNvSpPr>
                  <a:spLocks noChangeShapeType="1"/>
                </p:cNvSpPr>
                <p:nvPr/>
              </p:nvSpPr>
              <p:spPr bwMode="auto">
                <a:xfrm>
                  <a:off x="192" y="1177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Line 57"/>
                <p:cNvSpPr>
                  <a:spLocks noChangeShapeType="1"/>
                </p:cNvSpPr>
                <p:nvPr/>
              </p:nvSpPr>
              <p:spPr bwMode="auto">
                <a:xfrm>
                  <a:off x="192" y="1349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58"/>
                <p:cNvSpPr>
                  <a:spLocks noChangeShapeType="1"/>
                </p:cNvSpPr>
                <p:nvPr/>
              </p:nvSpPr>
              <p:spPr bwMode="auto">
                <a:xfrm>
                  <a:off x="192" y="1522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Line 59"/>
                <p:cNvSpPr>
                  <a:spLocks noChangeShapeType="1"/>
                </p:cNvSpPr>
                <p:nvPr/>
              </p:nvSpPr>
              <p:spPr bwMode="auto">
                <a:xfrm>
                  <a:off x="192" y="1694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Line 60"/>
                <p:cNvSpPr>
                  <a:spLocks noChangeShapeType="1"/>
                </p:cNvSpPr>
                <p:nvPr/>
              </p:nvSpPr>
              <p:spPr bwMode="auto">
                <a:xfrm>
                  <a:off x="192" y="1867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Line 61"/>
                <p:cNvSpPr>
                  <a:spLocks noChangeShapeType="1"/>
                </p:cNvSpPr>
                <p:nvPr/>
              </p:nvSpPr>
              <p:spPr bwMode="auto">
                <a:xfrm>
                  <a:off x="192" y="2039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cxnSp>
            <p:nvCxnSpPr>
              <p:cNvPr id="14" name="Прямая со стрелкой 13"/>
              <p:cNvCxnSpPr>
                <a:stCxn id="21" idx="0"/>
                <a:endCxn id="21" idx="1"/>
              </p:cNvCxnSpPr>
              <p:nvPr/>
            </p:nvCxnSpPr>
            <p:spPr>
              <a:xfrm>
                <a:off x="107504" y="2175910"/>
                <a:ext cx="5903221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 стрелкой 14"/>
              <p:cNvCxnSpPr/>
              <p:nvPr/>
            </p:nvCxnSpPr>
            <p:spPr>
              <a:xfrm flipV="1">
                <a:off x="2555776" y="666572"/>
                <a:ext cx="0" cy="302270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2460529" y="663079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41586" y="2060848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41367" y="2331670"/>
              <a:ext cx="2526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92577" y="2086015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642263" y="1844824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79512" y="2095138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32398" y="2358844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Полилиния 48"/>
          <p:cNvSpPr/>
          <p:nvPr/>
        </p:nvSpPr>
        <p:spPr>
          <a:xfrm>
            <a:off x="388620" y="944115"/>
            <a:ext cx="5177790" cy="2622328"/>
          </a:xfrm>
          <a:custGeom>
            <a:avLst/>
            <a:gdLst>
              <a:gd name="connsiteX0" fmla="*/ 0 w 5177790"/>
              <a:gd name="connsiteY0" fmla="*/ 2119126 h 2621161"/>
              <a:gd name="connsiteX1" fmla="*/ 342900 w 5177790"/>
              <a:gd name="connsiteY1" fmla="*/ 1479046 h 2621161"/>
              <a:gd name="connsiteX2" fmla="*/ 697230 w 5177790"/>
              <a:gd name="connsiteY2" fmla="*/ 461776 h 2621161"/>
              <a:gd name="connsiteX3" fmla="*/ 1028700 w 5177790"/>
              <a:gd name="connsiteY3" fmla="*/ 4576 h 2621161"/>
              <a:gd name="connsiteX4" fmla="*/ 1280160 w 5177790"/>
              <a:gd name="connsiteY4" fmla="*/ 713236 h 2621161"/>
              <a:gd name="connsiteX5" fmla="*/ 1394460 w 5177790"/>
              <a:gd name="connsiteY5" fmla="*/ 953266 h 2621161"/>
              <a:gd name="connsiteX6" fmla="*/ 1634490 w 5177790"/>
              <a:gd name="connsiteY6" fmla="*/ 1216156 h 2621161"/>
              <a:gd name="connsiteX7" fmla="*/ 1714500 w 5177790"/>
              <a:gd name="connsiteY7" fmla="*/ 1490476 h 2621161"/>
              <a:gd name="connsiteX8" fmla="*/ 2057400 w 5177790"/>
              <a:gd name="connsiteY8" fmla="*/ 2610616 h 2621161"/>
              <a:gd name="connsiteX9" fmla="*/ 2434590 w 5177790"/>
              <a:gd name="connsiteY9" fmla="*/ 2039116 h 2621161"/>
              <a:gd name="connsiteX10" fmla="*/ 2674620 w 5177790"/>
              <a:gd name="connsiteY10" fmla="*/ 1810516 h 2621161"/>
              <a:gd name="connsiteX11" fmla="*/ 2777490 w 5177790"/>
              <a:gd name="connsiteY11" fmla="*/ 1467616 h 2621161"/>
              <a:gd name="connsiteX12" fmla="*/ 3086100 w 5177790"/>
              <a:gd name="connsiteY12" fmla="*/ 358906 h 2621161"/>
              <a:gd name="connsiteX13" fmla="*/ 3509010 w 5177790"/>
              <a:gd name="connsiteY13" fmla="*/ 770386 h 2621161"/>
              <a:gd name="connsiteX14" fmla="*/ 3794760 w 5177790"/>
              <a:gd name="connsiteY14" fmla="*/ 678946 h 2621161"/>
              <a:gd name="connsiteX15" fmla="*/ 4263390 w 5177790"/>
              <a:gd name="connsiteY15" fmla="*/ 256036 h 2621161"/>
              <a:gd name="connsiteX16" fmla="*/ 4572000 w 5177790"/>
              <a:gd name="connsiteY16" fmla="*/ 838966 h 2621161"/>
              <a:gd name="connsiteX17" fmla="*/ 4869180 w 5177790"/>
              <a:gd name="connsiteY17" fmla="*/ 1490476 h 2621161"/>
              <a:gd name="connsiteX18" fmla="*/ 5177790 w 5177790"/>
              <a:gd name="connsiteY18" fmla="*/ 2599186 h 2621161"/>
              <a:gd name="connsiteX0" fmla="*/ 0 w 5177790"/>
              <a:gd name="connsiteY0" fmla="*/ 2119126 h 2622328"/>
              <a:gd name="connsiteX1" fmla="*/ 342900 w 5177790"/>
              <a:gd name="connsiteY1" fmla="*/ 1479046 h 2622328"/>
              <a:gd name="connsiteX2" fmla="*/ 697230 w 5177790"/>
              <a:gd name="connsiteY2" fmla="*/ 461776 h 2622328"/>
              <a:gd name="connsiteX3" fmla="*/ 1028700 w 5177790"/>
              <a:gd name="connsiteY3" fmla="*/ 4576 h 2622328"/>
              <a:gd name="connsiteX4" fmla="*/ 1280160 w 5177790"/>
              <a:gd name="connsiteY4" fmla="*/ 713236 h 2622328"/>
              <a:gd name="connsiteX5" fmla="*/ 1394460 w 5177790"/>
              <a:gd name="connsiteY5" fmla="*/ 953266 h 2622328"/>
              <a:gd name="connsiteX6" fmla="*/ 1634490 w 5177790"/>
              <a:gd name="connsiteY6" fmla="*/ 1216156 h 2622328"/>
              <a:gd name="connsiteX7" fmla="*/ 1737360 w 5177790"/>
              <a:gd name="connsiteY7" fmla="*/ 1456186 h 2622328"/>
              <a:gd name="connsiteX8" fmla="*/ 2057400 w 5177790"/>
              <a:gd name="connsiteY8" fmla="*/ 2610616 h 2622328"/>
              <a:gd name="connsiteX9" fmla="*/ 2434590 w 5177790"/>
              <a:gd name="connsiteY9" fmla="*/ 2039116 h 2622328"/>
              <a:gd name="connsiteX10" fmla="*/ 2674620 w 5177790"/>
              <a:gd name="connsiteY10" fmla="*/ 1810516 h 2622328"/>
              <a:gd name="connsiteX11" fmla="*/ 2777490 w 5177790"/>
              <a:gd name="connsiteY11" fmla="*/ 1467616 h 2622328"/>
              <a:gd name="connsiteX12" fmla="*/ 3086100 w 5177790"/>
              <a:gd name="connsiteY12" fmla="*/ 358906 h 2622328"/>
              <a:gd name="connsiteX13" fmla="*/ 3509010 w 5177790"/>
              <a:gd name="connsiteY13" fmla="*/ 770386 h 2622328"/>
              <a:gd name="connsiteX14" fmla="*/ 3794760 w 5177790"/>
              <a:gd name="connsiteY14" fmla="*/ 678946 h 2622328"/>
              <a:gd name="connsiteX15" fmla="*/ 4263390 w 5177790"/>
              <a:gd name="connsiteY15" fmla="*/ 256036 h 2622328"/>
              <a:gd name="connsiteX16" fmla="*/ 4572000 w 5177790"/>
              <a:gd name="connsiteY16" fmla="*/ 838966 h 2622328"/>
              <a:gd name="connsiteX17" fmla="*/ 4869180 w 5177790"/>
              <a:gd name="connsiteY17" fmla="*/ 1490476 h 2622328"/>
              <a:gd name="connsiteX18" fmla="*/ 5177790 w 5177790"/>
              <a:gd name="connsiteY18" fmla="*/ 2599186 h 2622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77790" h="2622328">
                <a:moveTo>
                  <a:pt x="0" y="2119126"/>
                </a:moveTo>
                <a:cubicBezTo>
                  <a:pt x="113347" y="1937198"/>
                  <a:pt x="226695" y="1755271"/>
                  <a:pt x="342900" y="1479046"/>
                </a:cubicBezTo>
                <a:cubicBezTo>
                  <a:pt x="459105" y="1202821"/>
                  <a:pt x="582930" y="707521"/>
                  <a:pt x="697230" y="461776"/>
                </a:cubicBezTo>
                <a:cubicBezTo>
                  <a:pt x="811530" y="216031"/>
                  <a:pt x="931545" y="-37334"/>
                  <a:pt x="1028700" y="4576"/>
                </a:cubicBezTo>
                <a:cubicBezTo>
                  <a:pt x="1125855" y="46486"/>
                  <a:pt x="1219200" y="555121"/>
                  <a:pt x="1280160" y="713236"/>
                </a:cubicBezTo>
                <a:cubicBezTo>
                  <a:pt x="1341120" y="871351"/>
                  <a:pt x="1335405" y="869446"/>
                  <a:pt x="1394460" y="953266"/>
                </a:cubicBezTo>
                <a:cubicBezTo>
                  <a:pt x="1453515" y="1037086"/>
                  <a:pt x="1577340" y="1132336"/>
                  <a:pt x="1634490" y="1216156"/>
                </a:cubicBezTo>
                <a:cubicBezTo>
                  <a:pt x="1691640" y="1299976"/>
                  <a:pt x="1666875" y="1223776"/>
                  <a:pt x="1737360" y="1456186"/>
                </a:cubicBezTo>
                <a:cubicBezTo>
                  <a:pt x="1807845" y="1688596"/>
                  <a:pt x="1941195" y="2513461"/>
                  <a:pt x="2057400" y="2610616"/>
                </a:cubicBezTo>
                <a:cubicBezTo>
                  <a:pt x="2173605" y="2707771"/>
                  <a:pt x="2331720" y="2172466"/>
                  <a:pt x="2434590" y="2039116"/>
                </a:cubicBezTo>
                <a:cubicBezTo>
                  <a:pt x="2537460" y="1905766"/>
                  <a:pt x="2617470" y="1905766"/>
                  <a:pt x="2674620" y="1810516"/>
                </a:cubicBezTo>
                <a:cubicBezTo>
                  <a:pt x="2731770" y="1715266"/>
                  <a:pt x="2708910" y="1709551"/>
                  <a:pt x="2777490" y="1467616"/>
                </a:cubicBezTo>
                <a:cubicBezTo>
                  <a:pt x="2846070" y="1225681"/>
                  <a:pt x="2964180" y="475111"/>
                  <a:pt x="3086100" y="358906"/>
                </a:cubicBezTo>
                <a:cubicBezTo>
                  <a:pt x="3208020" y="242701"/>
                  <a:pt x="3390900" y="717046"/>
                  <a:pt x="3509010" y="770386"/>
                </a:cubicBezTo>
                <a:cubicBezTo>
                  <a:pt x="3627120" y="823726"/>
                  <a:pt x="3669030" y="764671"/>
                  <a:pt x="3794760" y="678946"/>
                </a:cubicBezTo>
                <a:cubicBezTo>
                  <a:pt x="3920490" y="593221"/>
                  <a:pt x="4133850" y="229366"/>
                  <a:pt x="4263390" y="256036"/>
                </a:cubicBezTo>
                <a:cubicBezTo>
                  <a:pt x="4392930" y="282706"/>
                  <a:pt x="4471035" y="633226"/>
                  <a:pt x="4572000" y="838966"/>
                </a:cubicBezTo>
                <a:cubicBezTo>
                  <a:pt x="4672965" y="1044706"/>
                  <a:pt x="4768215" y="1197106"/>
                  <a:pt x="4869180" y="1490476"/>
                </a:cubicBezTo>
                <a:cubicBezTo>
                  <a:pt x="4970145" y="1783846"/>
                  <a:pt x="5073967" y="2191516"/>
                  <a:pt x="5177790" y="2599186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4156829" y="3212976"/>
                <a:ext cx="13889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ru-RU" sz="240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6829" y="3212976"/>
                <a:ext cx="1388993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1316"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Прямоугольник 57"/>
          <p:cNvSpPr/>
          <p:nvPr/>
        </p:nvSpPr>
        <p:spPr>
          <a:xfrm>
            <a:off x="6683475" y="6135687"/>
            <a:ext cx="17011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6.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5420017" y="3433945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0017" y="3433945"/>
                <a:ext cx="351333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60" name="TextBox 59"/>
              <p:cNvSpPr txBox="1"/>
              <p:nvPr/>
            </p:nvSpPr>
            <p:spPr>
              <a:xfrm>
                <a:off x="201523" y="2940222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23" y="2940222"/>
                <a:ext cx="351333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Прямая соединительная линия 54"/>
          <p:cNvCxnSpPr/>
          <p:nvPr/>
        </p:nvCxnSpPr>
        <p:spPr>
          <a:xfrm flipV="1">
            <a:off x="3166694" y="2423160"/>
            <a:ext cx="2077526" cy="407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731520" y="2411730"/>
            <a:ext cx="1383030" cy="114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6012160" y="548680"/>
            <a:ext cx="3131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изображен график производной функции 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определенной на интервале (−6; 9). Найдите промежутки возрастания функции 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ответе укажите длину наибольшего из них.</a:t>
            </a:r>
          </a:p>
        </p:txBody>
      </p:sp>
    </p:spTree>
    <p:extLst>
      <p:ext uri="{BB962C8B-B14F-4D97-AF65-F5344CB8AC3E}">
        <p14:creationId xmlns="" xmlns:p14="http://schemas.microsoft.com/office/powerpoint/2010/main" val="33073331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980728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Материальная точка движется прямолинейно по закону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(где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расстояние от точки отсчета в метрах,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время в секундах, измеренное с начала движения). Найдите ее скорость (в м/с) в момент времени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= 6 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47667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№2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6216" y="4725144"/>
            <a:ext cx="2505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20 м/с.</a:t>
            </a:r>
          </a:p>
        </p:txBody>
      </p:sp>
      <p:pic>
        <p:nvPicPr>
          <p:cNvPr id="58370" name="Picture 2" descr="http://reshuege.ru/formula/8a/8a3d1e6fc45547b963dac5041befa2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340768"/>
            <a:ext cx="2103057" cy="5650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Полилиния 55"/>
          <p:cNvSpPr/>
          <p:nvPr/>
        </p:nvSpPr>
        <p:spPr>
          <a:xfrm>
            <a:off x="197718" y="2400300"/>
            <a:ext cx="5886450" cy="1554480"/>
          </a:xfrm>
          <a:custGeom>
            <a:avLst/>
            <a:gdLst>
              <a:gd name="connsiteX0" fmla="*/ 0 w 5886450"/>
              <a:gd name="connsiteY0" fmla="*/ 22860 h 1554480"/>
              <a:gd name="connsiteX1" fmla="*/ 0 w 5886450"/>
              <a:gd name="connsiteY1" fmla="*/ 1531620 h 1554480"/>
              <a:gd name="connsiteX2" fmla="*/ 5886450 w 5886450"/>
              <a:gd name="connsiteY2" fmla="*/ 1554480 h 1554480"/>
              <a:gd name="connsiteX3" fmla="*/ 5875020 w 5886450"/>
              <a:gd name="connsiteY3" fmla="*/ 0 h 1554480"/>
              <a:gd name="connsiteX4" fmla="*/ 0 w 5886450"/>
              <a:gd name="connsiteY4" fmla="*/ 22860 h 155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86450" h="1554480">
                <a:moveTo>
                  <a:pt x="0" y="22860"/>
                </a:moveTo>
                <a:lnTo>
                  <a:pt x="0" y="1531620"/>
                </a:lnTo>
                <a:lnTo>
                  <a:pt x="5886450" y="1554480"/>
                </a:lnTo>
                <a:lnTo>
                  <a:pt x="5875020" y="0"/>
                </a:lnTo>
                <a:lnTo>
                  <a:pt x="0" y="22860"/>
                </a:lnTo>
                <a:close/>
              </a:path>
            </a:pathLst>
          </a:custGeom>
          <a:solidFill>
            <a:schemeClr val="accent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№37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6"/>
          <p:cNvGrpSpPr/>
          <p:nvPr/>
        </p:nvGrpSpPr>
        <p:grpSpPr>
          <a:xfrm>
            <a:off x="182831" y="663079"/>
            <a:ext cx="6045353" cy="3269977"/>
            <a:chOff x="281127" y="663079"/>
            <a:chExt cx="6045353" cy="3269977"/>
          </a:xfrm>
        </p:grpSpPr>
        <p:grpSp>
          <p:nvGrpSpPr>
            <p:cNvPr id="3" name="Группа 7"/>
            <p:cNvGrpSpPr/>
            <p:nvPr/>
          </p:nvGrpSpPr>
          <p:grpSpPr>
            <a:xfrm>
              <a:off x="281127" y="864289"/>
              <a:ext cx="5903221" cy="3068767"/>
              <a:chOff x="107504" y="620688"/>
              <a:chExt cx="5903221" cy="3068767"/>
            </a:xfrm>
          </p:grpSpPr>
          <p:grpSp>
            <p:nvGrpSpPr>
              <p:cNvPr id="6" name="Group 26"/>
              <p:cNvGrpSpPr>
                <a:grpSpLocks/>
              </p:cNvGrpSpPr>
              <p:nvPr/>
            </p:nvGrpSpPr>
            <p:grpSpPr bwMode="auto">
              <a:xfrm>
                <a:off x="107504" y="620688"/>
                <a:ext cx="5903221" cy="3068767"/>
                <a:chOff x="192" y="640"/>
                <a:chExt cx="3070" cy="1399"/>
              </a:xfrm>
            </p:grpSpPr>
            <p:grpSp>
              <p:nvGrpSpPr>
                <p:cNvPr id="7" name="Group 27"/>
                <p:cNvGrpSpPr>
                  <a:grpSpLocks/>
                </p:cNvGrpSpPr>
                <p:nvPr/>
              </p:nvGrpSpPr>
              <p:grpSpPr bwMode="auto">
                <a:xfrm>
                  <a:off x="192" y="640"/>
                  <a:ext cx="3070" cy="1399"/>
                  <a:chOff x="192" y="978"/>
                  <a:chExt cx="4352" cy="2350"/>
                </a:xfrm>
              </p:grpSpPr>
              <p:sp>
                <p:nvSpPr>
                  <p:cNvPr id="27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4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70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21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47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984" y="978"/>
                    <a:ext cx="0" cy="235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24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00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52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28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454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8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192" y="661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Line 54"/>
                <p:cNvSpPr>
                  <a:spLocks noChangeShapeType="1"/>
                </p:cNvSpPr>
                <p:nvPr/>
              </p:nvSpPr>
              <p:spPr bwMode="auto">
                <a:xfrm>
                  <a:off x="192" y="833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Line 55"/>
                <p:cNvSpPr>
                  <a:spLocks noChangeShapeType="1"/>
                </p:cNvSpPr>
                <p:nvPr/>
              </p:nvSpPr>
              <p:spPr bwMode="auto">
                <a:xfrm>
                  <a:off x="192" y="1005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Line 56"/>
                <p:cNvSpPr>
                  <a:spLocks noChangeShapeType="1"/>
                </p:cNvSpPr>
                <p:nvPr/>
              </p:nvSpPr>
              <p:spPr bwMode="auto">
                <a:xfrm>
                  <a:off x="192" y="1177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57"/>
                <p:cNvSpPr>
                  <a:spLocks noChangeShapeType="1"/>
                </p:cNvSpPr>
                <p:nvPr/>
              </p:nvSpPr>
              <p:spPr bwMode="auto">
                <a:xfrm>
                  <a:off x="192" y="1349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Line 58"/>
                <p:cNvSpPr>
                  <a:spLocks noChangeShapeType="1"/>
                </p:cNvSpPr>
                <p:nvPr/>
              </p:nvSpPr>
              <p:spPr bwMode="auto">
                <a:xfrm>
                  <a:off x="192" y="1522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Line 59"/>
                <p:cNvSpPr>
                  <a:spLocks noChangeShapeType="1"/>
                </p:cNvSpPr>
                <p:nvPr/>
              </p:nvSpPr>
              <p:spPr bwMode="auto">
                <a:xfrm>
                  <a:off x="192" y="1694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Line 60"/>
                <p:cNvSpPr>
                  <a:spLocks noChangeShapeType="1"/>
                </p:cNvSpPr>
                <p:nvPr/>
              </p:nvSpPr>
              <p:spPr bwMode="auto">
                <a:xfrm>
                  <a:off x="192" y="1867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Line 61"/>
                <p:cNvSpPr>
                  <a:spLocks noChangeShapeType="1"/>
                </p:cNvSpPr>
                <p:nvPr/>
              </p:nvSpPr>
              <p:spPr bwMode="auto">
                <a:xfrm>
                  <a:off x="192" y="2039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cxnSp>
            <p:nvCxnSpPr>
              <p:cNvPr id="15" name="Прямая со стрелкой 14"/>
              <p:cNvCxnSpPr>
                <a:stCxn id="22" idx="0"/>
                <a:endCxn id="22" idx="1"/>
              </p:cNvCxnSpPr>
              <p:nvPr/>
            </p:nvCxnSpPr>
            <p:spPr>
              <a:xfrm>
                <a:off x="107504" y="2175910"/>
                <a:ext cx="5903221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 стрелкой 15"/>
              <p:cNvCxnSpPr/>
              <p:nvPr/>
            </p:nvCxnSpPr>
            <p:spPr>
              <a:xfrm flipV="1">
                <a:off x="2885490" y="650310"/>
                <a:ext cx="0" cy="302270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3033274" y="663079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41586" y="2060848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10600" y="2326020"/>
              <a:ext cx="2526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49298" y="2086015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17250" y="1844824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5" name="TextBox 44"/>
              <p:cNvSpPr txBox="1"/>
              <p:nvPr/>
            </p:nvSpPr>
            <p:spPr>
              <a:xfrm>
                <a:off x="5892292" y="560869"/>
                <a:ext cx="3144204" cy="41549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производной функции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определённой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  <m: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7</m:t>
                        </m:r>
                      </m:e>
                    </m:d>
                    <m:r>
                      <a:rPr lang="ru-RU" sz="2400" i="1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Найдите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промежутки убывания функции</a:t>
                </a:r>
                <a:r>
                  <a:rPr lang="en-US" sz="2400" dirty="0" smtClean="0"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ru-RU" sz="2400" i="1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ответе укажите длину наибольшего из них.</a:t>
                </a:r>
              </a:p>
              <a:p>
                <a:pPr algn="r"/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292" y="560869"/>
                <a:ext cx="3144204" cy="415498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2524" t="-1173" r="-582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/>
          <p:cNvSpPr txBox="1"/>
          <p:nvPr/>
        </p:nvSpPr>
        <p:spPr>
          <a:xfrm>
            <a:off x="5217688" y="2337535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10492" y="2416508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8" name="TextBox 47"/>
              <p:cNvSpPr txBox="1"/>
              <p:nvPr/>
            </p:nvSpPr>
            <p:spPr>
              <a:xfrm>
                <a:off x="5219570" y="1664932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9570" y="1664932"/>
                <a:ext cx="351333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9" name="TextBox 48"/>
              <p:cNvSpPr txBox="1"/>
              <p:nvPr/>
            </p:nvSpPr>
            <p:spPr>
              <a:xfrm>
                <a:off x="354412" y="836521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412" y="836521"/>
                <a:ext cx="351333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Полилиния 49"/>
          <p:cNvSpPr/>
          <p:nvPr/>
        </p:nvSpPr>
        <p:spPr>
          <a:xfrm>
            <a:off x="537210" y="932479"/>
            <a:ext cx="4846320" cy="2610824"/>
          </a:xfrm>
          <a:custGeom>
            <a:avLst/>
            <a:gdLst>
              <a:gd name="connsiteX0" fmla="*/ 0 w 4846320"/>
              <a:gd name="connsiteY0" fmla="*/ 84791 h 2610824"/>
              <a:gd name="connsiteX1" fmla="*/ 331470 w 4846320"/>
              <a:gd name="connsiteY1" fmla="*/ 1490681 h 2610824"/>
              <a:gd name="connsiteX2" fmla="*/ 1028700 w 4846320"/>
              <a:gd name="connsiteY2" fmla="*/ 2610821 h 2610824"/>
              <a:gd name="connsiteX3" fmla="*/ 1383030 w 4846320"/>
              <a:gd name="connsiteY3" fmla="*/ 1479251 h 2610824"/>
              <a:gd name="connsiteX4" fmla="*/ 1725930 w 4846320"/>
              <a:gd name="connsiteY4" fmla="*/ 1124921 h 2610824"/>
              <a:gd name="connsiteX5" fmla="*/ 2057400 w 4846320"/>
              <a:gd name="connsiteY5" fmla="*/ 4781 h 2610824"/>
              <a:gd name="connsiteX6" fmla="*/ 2411730 w 4846320"/>
              <a:gd name="connsiteY6" fmla="*/ 736301 h 2610824"/>
              <a:gd name="connsiteX7" fmla="*/ 2777490 w 4846320"/>
              <a:gd name="connsiteY7" fmla="*/ 1113491 h 2610824"/>
              <a:gd name="connsiteX8" fmla="*/ 2983230 w 4846320"/>
              <a:gd name="connsiteY8" fmla="*/ 1227791 h 2610824"/>
              <a:gd name="connsiteX9" fmla="*/ 3131820 w 4846320"/>
              <a:gd name="connsiteY9" fmla="*/ 1502111 h 2610824"/>
              <a:gd name="connsiteX10" fmla="*/ 3451860 w 4846320"/>
              <a:gd name="connsiteY10" fmla="*/ 2393651 h 2610824"/>
              <a:gd name="connsiteX11" fmla="*/ 3817620 w 4846320"/>
              <a:gd name="connsiteY11" fmla="*/ 2233631 h 2610824"/>
              <a:gd name="connsiteX12" fmla="*/ 4160520 w 4846320"/>
              <a:gd name="connsiteY12" fmla="*/ 1490681 h 2610824"/>
              <a:gd name="connsiteX13" fmla="*/ 4491990 w 4846320"/>
              <a:gd name="connsiteY13" fmla="*/ 176231 h 2610824"/>
              <a:gd name="connsiteX14" fmla="*/ 4846320 w 4846320"/>
              <a:gd name="connsiteY14" fmla="*/ 873461 h 2610824"/>
              <a:gd name="connsiteX15" fmla="*/ 4846320 w 4846320"/>
              <a:gd name="connsiteY15" fmla="*/ 873461 h 2610824"/>
              <a:gd name="connsiteX16" fmla="*/ 4846320 w 4846320"/>
              <a:gd name="connsiteY16" fmla="*/ 873461 h 2610824"/>
              <a:gd name="connsiteX0" fmla="*/ 0 w 4846320"/>
              <a:gd name="connsiteY0" fmla="*/ 84791 h 2610824"/>
              <a:gd name="connsiteX1" fmla="*/ 331470 w 4846320"/>
              <a:gd name="connsiteY1" fmla="*/ 1490681 h 2610824"/>
              <a:gd name="connsiteX2" fmla="*/ 1028700 w 4846320"/>
              <a:gd name="connsiteY2" fmla="*/ 2610821 h 2610824"/>
              <a:gd name="connsiteX3" fmla="*/ 1383030 w 4846320"/>
              <a:gd name="connsiteY3" fmla="*/ 1479251 h 2610824"/>
              <a:gd name="connsiteX4" fmla="*/ 1725930 w 4846320"/>
              <a:gd name="connsiteY4" fmla="*/ 1124921 h 2610824"/>
              <a:gd name="connsiteX5" fmla="*/ 2057400 w 4846320"/>
              <a:gd name="connsiteY5" fmla="*/ 4781 h 2610824"/>
              <a:gd name="connsiteX6" fmla="*/ 2411730 w 4846320"/>
              <a:gd name="connsiteY6" fmla="*/ 736301 h 2610824"/>
              <a:gd name="connsiteX7" fmla="*/ 2777490 w 4846320"/>
              <a:gd name="connsiteY7" fmla="*/ 1113491 h 2610824"/>
              <a:gd name="connsiteX8" fmla="*/ 2983230 w 4846320"/>
              <a:gd name="connsiteY8" fmla="*/ 1227791 h 2610824"/>
              <a:gd name="connsiteX9" fmla="*/ 3131820 w 4846320"/>
              <a:gd name="connsiteY9" fmla="*/ 1502111 h 2610824"/>
              <a:gd name="connsiteX10" fmla="*/ 3451860 w 4846320"/>
              <a:gd name="connsiteY10" fmla="*/ 2393651 h 2610824"/>
              <a:gd name="connsiteX11" fmla="*/ 3817620 w 4846320"/>
              <a:gd name="connsiteY11" fmla="*/ 2233631 h 2610824"/>
              <a:gd name="connsiteX12" fmla="*/ 4160520 w 4846320"/>
              <a:gd name="connsiteY12" fmla="*/ 1490681 h 2610824"/>
              <a:gd name="connsiteX13" fmla="*/ 4652010 w 4846320"/>
              <a:gd name="connsiteY13" fmla="*/ 176231 h 2610824"/>
              <a:gd name="connsiteX14" fmla="*/ 4846320 w 4846320"/>
              <a:gd name="connsiteY14" fmla="*/ 873461 h 2610824"/>
              <a:gd name="connsiteX15" fmla="*/ 4846320 w 4846320"/>
              <a:gd name="connsiteY15" fmla="*/ 873461 h 2610824"/>
              <a:gd name="connsiteX16" fmla="*/ 4846320 w 4846320"/>
              <a:gd name="connsiteY16" fmla="*/ 873461 h 2610824"/>
              <a:gd name="connsiteX0" fmla="*/ 0 w 4846320"/>
              <a:gd name="connsiteY0" fmla="*/ 84791 h 2610824"/>
              <a:gd name="connsiteX1" fmla="*/ 331470 w 4846320"/>
              <a:gd name="connsiteY1" fmla="*/ 1490681 h 2610824"/>
              <a:gd name="connsiteX2" fmla="*/ 1028700 w 4846320"/>
              <a:gd name="connsiteY2" fmla="*/ 2610821 h 2610824"/>
              <a:gd name="connsiteX3" fmla="*/ 1383030 w 4846320"/>
              <a:gd name="connsiteY3" fmla="*/ 1479251 h 2610824"/>
              <a:gd name="connsiteX4" fmla="*/ 1725930 w 4846320"/>
              <a:gd name="connsiteY4" fmla="*/ 1124921 h 2610824"/>
              <a:gd name="connsiteX5" fmla="*/ 2057400 w 4846320"/>
              <a:gd name="connsiteY5" fmla="*/ 4781 h 2610824"/>
              <a:gd name="connsiteX6" fmla="*/ 2411730 w 4846320"/>
              <a:gd name="connsiteY6" fmla="*/ 736301 h 2610824"/>
              <a:gd name="connsiteX7" fmla="*/ 2777490 w 4846320"/>
              <a:gd name="connsiteY7" fmla="*/ 1113491 h 2610824"/>
              <a:gd name="connsiteX8" fmla="*/ 2983230 w 4846320"/>
              <a:gd name="connsiteY8" fmla="*/ 1227791 h 2610824"/>
              <a:gd name="connsiteX9" fmla="*/ 3131820 w 4846320"/>
              <a:gd name="connsiteY9" fmla="*/ 1502111 h 2610824"/>
              <a:gd name="connsiteX10" fmla="*/ 3451860 w 4846320"/>
              <a:gd name="connsiteY10" fmla="*/ 2393651 h 2610824"/>
              <a:gd name="connsiteX11" fmla="*/ 3817620 w 4846320"/>
              <a:gd name="connsiteY11" fmla="*/ 2233631 h 2610824"/>
              <a:gd name="connsiteX12" fmla="*/ 4480560 w 4846320"/>
              <a:gd name="connsiteY12" fmla="*/ 1467821 h 2610824"/>
              <a:gd name="connsiteX13" fmla="*/ 4652010 w 4846320"/>
              <a:gd name="connsiteY13" fmla="*/ 176231 h 2610824"/>
              <a:gd name="connsiteX14" fmla="*/ 4846320 w 4846320"/>
              <a:gd name="connsiteY14" fmla="*/ 873461 h 2610824"/>
              <a:gd name="connsiteX15" fmla="*/ 4846320 w 4846320"/>
              <a:gd name="connsiteY15" fmla="*/ 873461 h 2610824"/>
              <a:gd name="connsiteX16" fmla="*/ 4846320 w 4846320"/>
              <a:gd name="connsiteY16" fmla="*/ 873461 h 2610824"/>
              <a:gd name="connsiteX0" fmla="*/ 0 w 4846320"/>
              <a:gd name="connsiteY0" fmla="*/ 84791 h 2610824"/>
              <a:gd name="connsiteX1" fmla="*/ 331470 w 4846320"/>
              <a:gd name="connsiteY1" fmla="*/ 1490681 h 2610824"/>
              <a:gd name="connsiteX2" fmla="*/ 1028700 w 4846320"/>
              <a:gd name="connsiteY2" fmla="*/ 2610821 h 2610824"/>
              <a:gd name="connsiteX3" fmla="*/ 1383030 w 4846320"/>
              <a:gd name="connsiteY3" fmla="*/ 1479251 h 2610824"/>
              <a:gd name="connsiteX4" fmla="*/ 1725930 w 4846320"/>
              <a:gd name="connsiteY4" fmla="*/ 1124921 h 2610824"/>
              <a:gd name="connsiteX5" fmla="*/ 2057400 w 4846320"/>
              <a:gd name="connsiteY5" fmla="*/ 4781 h 2610824"/>
              <a:gd name="connsiteX6" fmla="*/ 2411730 w 4846320"/>
              <a:gd name="connsiteY6" fmla="*/ 736301 h 2610824"/>
              <a:gd name="connsiteX7" fmla="*/ 2777490 w 4846320"/>
              <a:gd name="connsiteY7" fmla="*/ 1113491 h 2610824"/>
              <a:gd name="connsiteX8" fmla="*/ 2983230 w 4846320"/>
              <a:gd name="connsiteY8" fmla="*/ 1227791 h 2610824"/>
              <a:gd name="connsiteX9" fmla="*/ 3131820 w 4846320"/>
              <a:gd name="connsiteY9" fmla="*/ 1502111 h 2610824"/>
              <a:gd name="connsiteX10" fmla="*/ 3451860 w 4846320"/>
              <a:gd name="connsiteY10" fmla="*/ 2393651 h 2610824"/>
              <a:gd name="connsiteX11" fmla="*/ 3817620 w 4846320"/>
              <a:gd name="connsiteY11" fmla="*/ 2233631 h 2610824"/>
              <a:gd name="connsiteX12" fmla="*/ 4480560 w 4846320"/>
              <a:gd name="connsiteY12" fmla="*/ 1467821 h 2610824"/>
              <a:gd name="connsiteX13" fmla="*/ 4720590 w 4846320"/>
              <a:gd name="connsiteY13" fmla="*/ 199091 h 2610824"/>
              <a:gd name="connsiteX14" fmla="*/ 4846320 w 4846320"/>
              <a:gd name="connsiteY14" fmla="*/ 873461 h 2610824"/>
              <a:gd name="connsiteX15" fmla="*/ 4846320 w 4846320"/>
              <a:gd name="connsiteY15" fmla="*/ 873461 h 2610824"/>
              <a:gd name="connsiteX16" fmla="*/ 4846320 w 4846320"/>
              <a:gd name="connsiteY16" fmla="*/ 873461 h 2610824"/>
              <a:gd name="connsiteX0" fmla="*/ 0 w 4846320"/>
              <a:gd name="connsiteY0" fmla="*/ 84791 h 2610824"/>
              <a:gd name="connsiteX1" fmla="*/ 331470 w 4846320"/>
              <a:gd name="connsiteY1" fmla="*/ 1490681 h 2610824"/>
              <a:gd name="connsiteX2" fmla="*/ 1028700 w 4846320"/>
              <a:gd name="connsiteY2" fmla="*/ 2610821 h 2610824"/>
              <a:gd name="connsiteX3" fmla="*/ 1383030 w 4846320"/>
              <a:gd name="connsiteY3" fmla="*/ 1479251 h 2610824"/>
              <a:gd name="connsiteX4" fmla="*/ 1725930 w 4846320"/>
              <a:gd name="connsiteY4" fmla="*/ 1124921 h 2610824"/>
              <a:gd name="connsiteX5" fmla="*/ 2057400 w 4846320"/>
              <a:gd name="connsiteY5" fmla="*/ 4781 h 2610824"/>
              <a:gd name="connsiteX6" fmla="*/ 2411730 w 4846320"/>
              <a:gd name="connsiteY6" fmla="*/ 736301 h 2610824"/>
              <a:gd name="connsiteX7" fmla="*/ 2777490 w 4846320"/>
              <a:gd name="connsiteY7" fmla="*/ 1113491 h 2610824"/>
              <a:gd name="connsiteX8" fmla="*/ 2983230 w 4846320"/>
              <a:gd name="connsiteY8" fmla="*/ 1227791 h 2610824"/>
              <a:gd name="connsiteX9" fmla="*/ 3131820 w 4846320"/>
              <a:gd name="connsiteY9" fmla="*/ 1502111 h 2610824"/>
              <a:gd name="connsiteX10" fmla="*/ 3543300 w 4846320"/>
              <a:gd name="connsiteY10" fmla="*/ 2393651 h 2610824"/>
              <a:gd name="connsiteX11" fmla="*/ 3817620 w 4846320"/>
              <a:gd name="connsiteY11" fmla="*/ 2233631 h 2610824"/>
              <a:gd name="connsiteX12" fmla="*/ 4480560 w 4846320"/>
              <a:gd name="connsiteY12" fmla="*/ 1467821 h 2610824"/>
              <a:gd name="connsiteX13" fmla="*/ 4720590 w 4846320"/>
              <a:gd name="connsiteY13" fmla="*/ 199091 h 2610824"/>
              <a:gd name="connsiteX14" fmla="*/ 4846320 w 4846320"/>
              <a:gd name="connsiteY14" fmla="*/ 873461 h 2610824"/>
              <a:gd name="connsiteX15" fmla="*/ 4846320 w 4846320"/>
              <a:gd name="connsiteY15" fmla="*/ 873461 h 2610824"/>
              <a:gd name="connsiteX16" fmla="*/ 4846320 w 4846320"/>
              <a:gd name="connsiteY16" fmla="*/ 873461 h 2610824"/>
              <a:gd name="connsiteX0" fmla="*/ 0 w 4846320"/>
              <a:gd name="connsiteY0" fmla="*/ 84791 h 2610824"/>
              <a:gd name="connsiteX1" fmla="*/ 331470 w 4846320"/>
              <a:gd name="connsiteY1" fmla="*/ 1490681 h 2610824"/>
              <a:gd name="connsiteX2" fmla="*/ 1028700 w 4846320"/>
              <a:gd name="connsiteY2" fmla="*/ 2610821 h 2610824"/>
              <a:gd name="connsiteX3" fmla="*/ 1383030 w 4846320"/>
              <a:gd name="connsiteY3" fmla="*/ 1479251 h 2610824"/>
              <a:gd name="connsiteX4" fmla="*/ 1725930 w 4846320"/>
              <a:gd name="connsiteY4" fmla="*/ 1124921 h 2610824"/>
              <a:gd name="connsiteX5" fmla="*/ 2057400 w 4846320"/>
              <a:gd name="connsiteY5" fmla="*/ 4781 h 2610824"/>
              <a:gd name="connsiteX6" fmla="*/ 2411730 w 4846320"/>
              <a:gd name="connsiteY6" fmla="*/ 736301 h 2610824"/>
              <a:gd name="connsiteX7" fmla="*/ 2777490 w 4846320"/>
              <a:gd name="connsiteY7" fmla="*/ 1113491 h 2610824"/>
              <a:gd name="connsiteX8" fmla="*/ 2983230 w 4846320"/>
              <a:gd name="connsiteY8" fmla="*/ 1227791 h 2610824"/>
              <a:gd name="connsiteX9" fmla="*/ 3131820 w 4846320"/>
              <a:gd name="connsiteY9" fmla="*/ 1502111 h 2610824"/>
              <a:gd name="connsiteX10" fmla="*/ 3543300 w 4846320"/>
              <a:gd name="connsiteY10" fmla="*/ 2393651 h 2610824"/>
              <a:gd name="connsiteX11" fmla="*/ 3817620 w 4846320"/>
              <a:gd name="connsiteY11" fmla="*/ 2233631 h 2610824"/>
              <a:gd name="connsiteX12" fmla="*/ 4514850 w 4846320"/>
              <a:gd name="connsiteY12" fmla="*/ 1479251 h 2610824"/>
              <a:gd name="connsiteX13" fmla="*/ 4720590 w 4846320"/>
              <a:gd name="connsiteY13" fmla="*/ 199091 h 2610824"/>
              <a:gd name="connsiteX14" fmla="*/ 4846320 w 4846320"/>
              <a:gd name="connsiteY14" fmla="*/ 873461 h 2610824"/>
              <a:gd name="connsiteX15" fmla="*/ 4846320 w 4846320"/>
              <a:gd name="connsiteY15" fmla="*/ 873461 h 2610824"/>
              <a:gd name="connsiteX16" fmla="*/ 4846320 w 4846320"/>
              <a:gd name="connsiteY16" fmla="*/ 873461 h 2610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846320" h="2610824">
                <a:moveTo>
                  <a:pt x="0" y="84791"/>
                </a:moveTo>
                <a:cubicBezTo>
                  <a:pt x="80010" y="577233"/>
                  <a:pt x="160020" y="1069676"/>
                  <a:pt x="331470" y="1490681"/>
                </a:cubicBezTo>
                <a:cubicBezTo>
                  <a:pt x="502920" y="1911686"/>
                  <a:pt x="853440" y="2612726"/>
                  <a:pt x="1028700" y="2610821"/>
                </a:cubicBezTo>
                <a:cubicBezTo>
                  <a:pt x="1203960" y="2608916"/>
                  <a:pt x="1266825" y="1726901"/>
                  <a:pt x="1383030" y="1479251"/>
                </a:cubicBezTo>
                <a:cubicBezTo>
                  <a:pt x="1499235" y="1231601"/>
                  <a:pt x="1613535" y="1370666"/>
                  <a:pt x="1725930" y="1124921"/>
                </a:cubicBezTo>
                <a:cubicBezTo>
                  <a:pt x="1838325" y="879176"/>
                  <a:pt x="1943100" y="69551"/>
                  <a:pt x="2057400" y="4781"/>
                </a:cubicBezTo>
                <a:cubicBezTo>
                  <a:pt x="2171700" y="-59989"/>
                  <a:pt x="2291715" y="551516"/>
                  <a:pt x="2411730" y="736301"/>
                </a:cubicBezTo>
                <a:cubicBezTo>
                  <a:pt x="2531745" y="921086"/>
                  <a:pt x="2682240" y="1031576"/>
                  <a:pt x="2777490" y="1113491"/>
                </a:cubicBezTo>
                <a:cubicBezTo>
                  <a:pt x="2872740" y="1195406"/>
                  <a:pt x="2924175" y="1163021"/>
                  <a:pt x="2983230" y="1227791"/>
                </a:cubicBezTo>
                <a:cubicBezTo>
                  <a:pt x="3042285" y="1292561"/>
                  <a:pt x="3038475" y="1307801"/>
                  <a:pt x="3131820" y="1502111"/>
                </a:cubicBezTo>
                <a:cubicBezTo>
                  <a:pt x="3225165" y="1696421"/>
                  <a:pt x="3429000" y="2271731"/>
                  <a:pt x="3543300" y="2393651"/>
                </a:cubicBezTo>
                <a:cubicBezTo>
                  <a:pt x="3657600" y="2515571"/>
                  <a:pt x="3655695" y="2386031"/>
                  <a:pt x="3817620" y="2233631"/>
                </a:cubicBezTo>
                <a:cubicBezTo>
                  <a:pt x="3979545" y="2081231"/>
                  <a:pt x="4364355" y="1818341"/>
                  <a:pt x="4514850" y="1479251"/>
                </a:cubicBezTo>
                <a:cubicBezTo>
                  <a:pt x="4665345" y="1140161"/>
                  <a:pt x="4665345" y="300056"/>
                  <a:pt x="4720590" y="199091"/>
                </a:cubicBezTo>
                <a:cubicBezTo>
                  <a:pt x="4775835" y="98126"/>
                  <a:pt x="4825365" y="761066"/>
                  <a:pt x="4846320" y="873461"/>
                </a:cubicBezTo>
                <a:lnTo>
                  <a:pt x="4846320" y="873461"/>
                </a:lnTo>
                <a:lnTo>
                  <a:pt x="4846320" y="873461"/>
                </a:ln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4156829" y="3212976"/>
                <a:ext cx="13889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ru-RU" sz="240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6829" y="3212976"/>
                <a:ext cx="1388993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1316"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Прямая соединительная линия 56"/>
          <p:cNvCxnSpPr/>
          <p:nvPr/>
        </p:nvCxnSpPr>
        <p:spPr>
          <a:xfrm flipV="1">
            <a:off x="869200" y="2411730"/>
            <a:ext cx="1039091" cy="114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3661277" y="2415540"/>
            <a:ext cx="1383030" cy="1143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>
          <a:xfrm>
            <a:off x="6683475" y="5517232"/>
            <a:ext cx="168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4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7457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Полилиния 51"/>
          <p:cNvSpPr/>
          <p:nvPr/>
        </p:nvSpPr>
        <p:spPr>
          <a:xfrm>
            <a:off x="22860" y="914400"/>
            <a:ext cx="5897880" cy="1520190"/>
          </a:xfrm>
          <a:custGeom>
            <a:avLst/>
            <a:gdLst>
              <a:gd name="connsiteX0" fmla="*/ 0 w 5897880"/>
              <a:gd name="connsiteY0" fmla="*/ 0 h 1520190"/>
              <a:gd name="connsiteX1" fmla="*/ 22860 w 5897880"/>
              <a:gd name="connsiteY1" fmla="*/ 1508760 h 1520190"/>
              <a:gd name="connsiteX2" fmla="*/ 5897880 w 5897880"/>
              <a:gd name="connsiteY2" fmla="*/ 1520190 h 1520190"/>
              <a:gd name="connsiteX3" fmla="*/ 5897880 w 5897880"/>
              <a:gd name="connsiteY3" fmla="*/ 11430 h 1520190"/>
              <a:gd name="connsiteX4" fmla="*/ 0 w 5897880"/>
              <a:gd name="connsiteY4" fmla="*/ 0 h 1520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97880" h="1520190">
                <a:moveTo>
                  <a:pt x="0" y="0"/>
                </a:moveTo>
                <a:lnTo>
                  <a:pt x="22860" y="1508760"/>
                </a:lnTo>
                <a:lnTo>
                  <a:pt x="5897880" y="1520190"/>
                </a:lnTo>
                <a:lnTo>
                  <a:pt x="5897880" y="114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№38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5"/>
          <p:cNvGrpSpPr/>
          <p:nvPr/>
        </p:nvGrpSpPr>
        <p:grpSpPr>
          <a:xfrm>
            <a:off x="35496" y="663079"/>
            <a:ext cx="6045353" cy="3269977"/>
            <a:chOff x="281127" y="663079"/>
            <a:chExt cx="6045353" cy="3269977"/>
          </a:xfrm>
        </p:grpSpPr>
        <p:grpSp>
          <p:nvGrpSpPr>
            <p:cNvPr id="3" name="Группа 6"/>
            <p:cNvGrpSpPr/>
            <p:nvPr/>
          </p:nvGrpSpPr>
          <p:grpSpPr>
            <a:xfrm>
              <a:off x="281127" y="864289"/>
              <a:ext cx="5903221" cy="3068767"/>
              <a:chOff x="107504" y="620688"/>
              <a:chExt cx="5903221" cy="3068767"/>
            </a:xfrm>
          </p:grpSpPr>
          <p:grpSp>
            <p:nvGrpSpPr>
              <p:cNvPr id="6" name="Group 26"/>
              <p:cNvGrpSpPr>
                <a:grpSpLocks/>
              </p:cNvGrpSpPr>
              <p:nvPr/>
            </p:nvGrpSpPr>
            <p:grpSpPr bwMode="auto">
              <a:xfrm>
                <a:off x="107504" y="620688"/>
                <a:ext cx="5903221" cy="3068767"/>
                <a:chOff x="192" y="640"/>
                <a:chExt cx="3070" cy="1399"/>
              </a:xfrm>
            </p:grpSpPr>
            <p:grpSp>
              <p:nvGrpSpPr>
                <p:cNvPr id="7" name="Group 27"/>
                <p:cNvGrpSpPr>
                  <a:grpSpLocks/>
                </p:cNvGrpSpPr>
                <p:nvPr/>
              </p:nvGrpSpPr>
              <p:grpSpPr bwMode="auto">
                <a:xfrm>
                  <a:off x="192" y="640"/>
                  <a:ext cx="3070" cy="1399"/>
                  <a:chOff x="192" y="978"/>
                  <a:chExt cx="4352" cy="2350"/>
                </a:xfrm>
              </p:grpSpPr>
              <p:sp>
                <p:nvSpPr>
                  <p:cNvPr id="26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4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70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96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21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47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72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3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1984" y="978"/>
                    <a:ext cx="0" cy="235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4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24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5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300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8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3520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0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1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4288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4544" y="1013"/>
                    <a:ext cx="0" cy="2315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>
                        <a:lumMod val="25000"/>
                      </a:schemeClr>
                    </a:solidFill>
                    <a:prstDash val="sysDot"/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7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192" y="661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Line 54"/>
                <p:cNvSpPr>
                  <a:spLocks noChangeShapeType="1"/>
                </p:cNvSpPr>
                <p:nvPr/>
              </p:nvSpPr>
              <p:spPr bwMode="auto">
                <a:xfrm>
                  <a:off x="192" y="833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Line 55"/>
                <p:cNvSpPr>
                  <a:spLocks noChangeShapeType="1"/>
                </p:cNvSpPr>
                <p:nvPr/>
              </p:nvSpPr>
              <p:spPr bwMode="auto">
                <a:xfrm>
                  <a:off x="192" y="1005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Line 56"/>
                <p:cNvSpPr>
                  <a:spLocks noChangeShapeType="1"/>
                </p:cNvSpPr>
                <p:nvPr/>
              </p:nvSpPr>
              <p:spPr bwMode="auto">
                <a:xfrm>
                  <a:off x="192" y="1177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Line 57"/>
                <p:cNvSpPr>
                  <a:spLocks noChangeShapeType="1"/>
                </p:cNvSpPr>
                <p:nvPr/>
              </p:nvSpPr>
              <p:spPr bwMode="auto">
                <a:xfrm>
                  <a:off x="192" y="1349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58"/>
                <p:cNvSpPr>
                  <a:spLocks noChangeShapeType="1"/>
                </p:cNvSpPr>
                <p:nvPr/>
              </p:nvSpPr>
              <p:spPr bwMode="auto">
                <a:xfrm>
                  <a:off x="192" y="1522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Line 59"/>
                <p:cNvSpPr>
                  <a:spLocks noChangeShapeType="1"/>
                </p:cNvSpPr>
                <p:nvPr/>
              </p:nvSpPr>
              <p:spPr bwMode="auto">
                <a:xfrm>
                  <a:off x="192" y="1694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Line 60"/>
                <p:cNvSpPr>
                  <a:spLocks noChangeShapeType="1"/>
                </p:cNvSpPr>
                <p:nvPr/>
              </p:nvSpPr>
              <p:spPr bwMode="auto">
                <a:xfrm>
                  <a:off x="192" y="1867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Line 61"/>
                <p:cNvSpPr>
                  <a:spLocks noChangeShapeType="1"/>
                </p:cNvSpPr>
                <p:nvPr/>
              </p:nvSpPr>
              <p:spPr bwMode="auto">
                <a:xfrm>
                  <a:off x="192" y="2039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chemeClr val="bg2">
                      <a:lumMod val="25000"/>
                    </a:schemeClr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cxnSp>
            <p:nvCxnSpPr>
              <p:cNvPr id="14" name="Прямая со стрелкой 13"/>
              <p:cNvCxnSpPr>
                <a:stCxn id="21" idx="0"/>
                <a:endCxn id="21" idx="1"/>
              </p:cNvCxnSpPr>
              <p:nvPr/>
            </p:nvCxnSpPr>
            <p:spPr>
              <a:xfrm>
                <a:off x="107504" y="2175910"/>
                <a:ext cx="5903221" cy="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 стрелкой 14"/>
              <p:cNvCxnSpPr/>
              <p:nvPr/>
            </p:nvCxnSpPr>
            <p:spPr>
              <a:xfrm flipV="1">
                <a:off x="4283968" y="666572"/>
                <a:ext cx="0" cy="3022703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4188721" y="663079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41586" y="2060848"/>
              <a:ext cx="48489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04931" y="2331670"/>
              <a:ext cx="2526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04745" y="1844824"/>
              <a:ext cx="48489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5892292" y="548680"/>
                <a:ext cx="3144204" cy="41549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производной функции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определённой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−11</m:t>
                        </m:r>
                        <m:r>
                          <a:rPr lang="ru-RU" sz="2400" i="1">
                            <a:latin typeface="Cambria Math"/>
                            <a:cs typeface="Times New Roman" panose="02020603050405020304" pitchFamily="18" charset="0"/>
                          </a:rPr>
                          <m:t>;</m:t>
                        </m:r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3</m:t>
                        </m:r>
                      </m:e>
                    </m:d>
                    <m:r>
                      <a:rPr lang="ru-RU" sz="2400" i="1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Найдите 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промежутки возрастания функции</a:t>
                </a:r>
                <a:r>
                  <a:rPr lang="en-US" sz="2400" dirty="0" smtClean="0"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ru-RU" sz="2400" i="1">
                        <a:latin typeface="Cambria Math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ответе укажите длину наибольшего из них.</a:t>
                </a:r>
              </a:p>
              <a:p>
                <a:pPr algn="r"/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292" y="548680"/>
                <a:ext cx="3144204" cy="4154984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2524" t="-1173" r="-582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/>
          <p:cNvSpPr txBox="1"/>
          <p:nvPr/>
        </p:nvSpPr>
        <p:spPr>
          <a:xfrm>
            <a:off x="163178" y="2095138"/>
            <a:ext cx="6644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-11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76056" y="2358844"/>
            <a:ext cx="4848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4335135" y="3212976"/>
                <a:ext cx="13889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𝑦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𝑓</m:t>
                          </m:r>
                        </m:e>
                        <m:sup>
                          <m:r>
                            <a:rPr lang="ru-RU" sz="2400" i="1" smtClean="0">
                              <a:latin typeface="Cambria Math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5135" y="3212976"/>
                <a:ext cx="1388993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877" b="-1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Прямоугольник 57"/>
          <p:cNvSpPr/>
          <p:nvPr/>
        </p:nvSpPr>
        <p:spPr>
          <a:xfrm>
            <a:off x="6683475" y="5805264"/>
            <a:ext cx="168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5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5080041" y="1123583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0041" y="1123583"/>
                <a:ext cx="351333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60" name="TextBox 59"/>
              <p:cNvSpPr txBox="1"/>
              <p:nvPr/>
            </p:nvSpPr>
            <p:spPr>
              <a:xfrm>
                <a:off x="201523" y="1700808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23" y="1700808"/>
                <a:ext cx="351333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Прямая соединительная линия 54"/>
          <p:cNvCxnSpPr/>
          <p:nvPr/>
        </p:nvCxnSpPr>
        <p:spPr>
          <a:xfrm flipV="1">
            <a:off x="2122275" y="2411730"/>
            <a:ext cx="1716964" cy="4079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352502" y="2423160"/>
            <a:ext cx="379018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Полилиния 44"/>
          <p:cNvSpPr/>
          <p:nvPr/>
        </p:nvSpPr>
        <p:spPr>
          <a:xfrm>
            <a:off x="377190" y="1303020"/>
            <a:ext cx="4857750" cy="2255605"/>
          </a:xfrm>
          <a:custGeom>
            <a:avLst/>
            <a:gdLst>
              <a:gd name="connsiteX0" fmla="*/ 0 w 4857750"/>
              <a:gd name="connsiteY0" fmla="*/ 571500 h 2255605"/>
              <a:gd name="connsiteX1" fmla="*/ 365760 w 4857750"/>
              <a:gd name="connsiteY1" fmla="*/ 1120140 h 2255605"/>
              <a:gd name="connsiteX2" fmla="*/ 685800 w 4857750"/>
              <a:gd name="connsiteY2" fmla="*/ 2045970 h 2255605"/>
              <a:gd name="connsiteX3" fmla="*/ 1371600 w 4857750"/>
              <a:gd name="connsiteY3" fmla="*/ 1497330 h 2255605"/>
              <a:gd name="connsiteX4" fmla="*/ 1611630 w 4857750"/>
              <a:gd name="connsiteY4" fmla="*/ 1360170 h 2255605"/>
              <a:gd name="connsiteX5" fmla="*/ 1737360 w 4857750"/>
              <a:gd name="connsiteY5" fmla="*/ 1120140 h 2255605"/>
              <a:gd name="connsiteX6" fmla="*/ 2103120 w 4857750"/>
              <a:gd name="connsiteY6" fmla="*/ 11430 h 2255605"/>
              <a:gd name="connsiteX7" fmla="*/ 2411730 w 4857750"/>
              <a:gd name="connsiteY7" fmla="*/ 560070 h 2255605"/>
              <a:gd name="connsiteX8" fmla="*/ 2788920 w 4857750"/>
              <a:gd name="connsiteY8" fmla="*/ 194310 h 2255605"/>
              <a:gd name="connsiteX9" fmla="*/ 3120390 w 4857750"/>
              <a:gd name="connsiteY9" fmla="*/ 754380 h 2255605"/>
              <a:gd name="connsiteX10" fmla="*/ 3417570 w 4857750"/>
              <a:gd name="connsiteY10" fmla="*/ 937260 h 2255605"/>
              <a:gd name="connsiteX11" fmla="*/ 3474720 w 4857750"/>
              <a:gd name="connsiteY11" fmla="*/ 1120140 h 2255605"/>
              <a:gd name="connsiteX12" fmla="*/ 3863340 w 4857750"/>
              <a:gd name="connsiteY12" fmla="*/ 2251710 h 2255605"/>
              <a:gd name="connsiteX13" fmla="*/ 4171950 w 4857750"/>
              <a:gd name="connsiteY13" fmla="*/ 1485900 h 2255605"/>
              <a:gd name="connsiteX14" fmla="*/ 4354830 w 4857750"/>
              <a:gd name="connsiteY14" fmla="*/ 1325880 h 2255605"/>
              <a:gd name="connsiteX15" fmla="*/ 4514850 w 4857750"/>
              <a:gd name="connsiteY15" fmla="*/ 1120140 h 2255605"/>
              <a:gd name="connsiteX16" fmla="*/ 4857750 w 4857750"/>
              <a:gd name="connsiteY16" fmla="*/ 0 h 2255605"/>
              <a:gd name="connsiteX0" fmla="*/ 0 w 4857750"/>
              <a:gd name="connsiteY0" fmla="*/ 571500 h 2255605"/>
              <a:gd name="connsiteX1" fmla="*/ 365760 w 4857750"/>
              <a:gd name="connsiteY1" fmla="*/ 1120140 h 2255605"/>
              <a:gd name="connsiteX2" fmla="*/ 685800 w 4857750"/>
              <a:gd name="connsiteY2" fmla="*/ 2045970 h 2255605"/>
              <a:gd name="connsiteX3" fmla="*/ 1371600 w 4857750"/>
              <a:gd name="connsiteY3" fmla="*/ 1497330 h 2255605"/>
              <a:gd name="connsiteX4" fmla="*/ 1611630 w 4857750"/>
              <a:gd name="connsiteY4" fmla="*/ 1360170 h 2255605"/>
              <a:gd name="connsiteX5" fmla="*/ 1737360 w 4857750"/>
              <a:gd name="connsiteY5" fmla="*/ 1120140 h 2255605"/>
              <a:gd name="connsiteX6" fmla="*/ 2103120 w 4857750"/>
              <a:gd name="connsiteY6" fmla="*/ 11430 h 2255605"/>
              <a:gd name="connsiteX7" fmla="*/ 2411730 w 4857750"/>
              <a:gd name="connsiteY7" fmla="*/ 560070 h 2255605"/>
              <a:gd name="connsiteX8" fmla="*/ 2788920 w 4857750"/>
              <a:gd name="connsiteY8" fmla="*/ 194310 h 2255605"/>
              <a:gd name="connsiteX9" fmla="*/ 3120390 w 4857750"/>
              <a:gd name="connsiteY9" fmla="*/ 754380 h 2255605"/>
              <a:gd name="connsiteX10" fmla="*/ 3371850 w 4857750"/>
              <a:gd name="connsiteY10" fmla="*/ 948690 h 2255605"/>
              <a:gd name="connsiteX11" fmla="*/ 3474720 w 4857750"/>
              <a:gd name="connsiteY11" fmla="*/ 1120140 h 2255605"/>
              <a:gd name="connsiteX12" fmla="*/ 3863340 w 4857750"/>
              <a:gd name="connsiteY12" fmla="*/ 2251710 h 2255605"/>
              <a:gd name="connsiteX13" fmla="*/ 4171950 w 4857750"/>
              <a:gd name="connsiteY13" fmla="*/ 1485900 h 2255605"/>
              <a:gd name="connsiteX14" fmla="*/ 4354830 w 4857750"/>
              <a:gd name="connsiteY14" fmla="*/ 1325880 h 2255605"/>
              <a:gd name="connsiteX15" fmla="*/ 4514850 w 4857750"/>
              <a:gd name="connsiteY15" fmla="*/ 1120140 h 2255605"/>
              <a:gd name="connsiteX16" fmla="*/ 4857750 w 4857750"/>
              <a:gd name="connsiteY16" fmla="*/ 0 h 2255605"/>
              <a:gd name="connsiteX0" fmla="*/ 0 w 4857750"/>
              <a:gd name="connsiteY0" fmla="*/ 571500 h 2255605"/>
              <a:gd name="connsiteX1" fmla="*/ 365760 w 4857750"/>
              <a:gd name="connsiteY1" fmla="*/ 1120140 h 2255605"/>
              <a:gd name="connsiteX2" fmla="*/ 685800 w 4857750"/>
              <a:gd name="connsiteY2" fmla="*/ 2045970 h 2255605"/>
              <a:gd name="connsiteX3" fmla="*/ 1371600 w 4857750"/>
              <a:gd name="connsiteY3" fmla="*/ 1497330 h 2255605"/>
              <a:gd name="connsiteX4" fmla="*/ 1611630 w 4857750"/>
              <a:gd name="connsiteY4" fmla="*/ 1360170 h 2255605"/>
              <a:gd name="connsiteX5" fmla="*/ 1737360 w 4857750"/>
              <a:gd name="connsiteY5" fmla="*/ 1120140 h 2255605"/>
              <a:gd name="connsiteX6" fmla="*/ 2103120 w 4857750"/>
              <a:gd name="connsiteY6" fmla="*/ 11430 h 2255605"/>
              <a:gd name="connsiteX7" fmla="*/ 2411730 w 4857750"/>
              <a:gd name="connsiteY7" fmla="*/ 560070 h 2255605"/>
              <a:gd name="connsiteX8" fmla="*/ 2788920 w 4857750"/>
              <a:gd name="connsiteY8" fmla="*/ 194310 h 2255605"/>
              <a:gd name="connsiteX9" fmla="*/ 3120390 w 4857750"/>
              <a:gd name="connsiteY9" fmla="*/ 754380 h 2255605"/>
              <a:gd name="connsiteX10" fmla="*/ 3326130 w 4857750"/>
              <a:gd name="connsiteY10" fmla="*/ 982980 h 2255605"/>
              <a:gd name="connsiteX11" fmla="*/ 3474720 w 4857750"/>
              <a:gd name="connsiteY11" fmla="*/ 1120140 h 2255605"/>
              <a:gd name="connsiteX12" fmla="*/ 3863340 w 4857750"/>
              <a:gd name="connsiteY12" fmla="*/ 2251710 h 2255605"/>
              <a:gd name="connsiteX13" fmla="*/ 4171950 w 4857750"/>
              <a:gd name="connsiteY13" fmla="*/ 1485900 h 2255605"/>
              <a:gd name="connsiteX14" fmla="*/ 4354830 w 4857750"/>
              <a:gd name="connsiteY14" fmla="*/ 1325880 h 2255605"/>
              <a:gd name="connsiteX15" fmla="*/ 4514850 w 4857750"/>
              <a:gd name="connsiteY15" fmla="*/ 1120140 h 2255605"/>
              <a:gd name="connsiteX16" fmla="*/ 4857750 w 4857750"/>
              <a:gd name="connsiteY16" fmla="*/ 0 h 2255605"/>
              <a:gd name="connsiteX0" fmla="*/ 0 w 4857750"/>
              <a:gd name="connsiteY0" fmla="*/ 571500 h 2255605"/>
              <a:gd name="connsiteX1" fmla="*/ 365760 w 4857750"/>
              <a:gd name="connsiteY1" fmla="*/ 1120140 h 2255605"/>
              <a:gd name="connsiteX2" fmla="*/ 685800 w 4857750"/>
              <a:gd name="connsiteY2" fmla="*/ 2045970 h 2255605"/>
              <a:gd name="connsiteX3" fmla="*/ 1371600 w 4857750"/>
              <a:gd name="connsiteY3" fmla="*/ 1497330 h 2255605"/>
              <a:gd name="connsiteX4" fmla="*/ 1611630 w 4857750"/>
              <a:gd name="connsiteY4" fmla="*/ 1360170 h 2255605"/>
              <a:gd name="connsiteX5" fmla="*/ 1737360 w 4857750"/>
              <a:gd name="connsiteY5" fmla="*/ 1120140 h 2255605"/>
              <a:gd name="connsiteX6" fmla="*/ 2103120 w 4857750"/>
              <a:gd name="connsiteY6" fmla="*/ 11430 h 2255605"/>
              <a:gd name="connsiteX7" fmla="*/ 2411730 w 4857750"/>
              <a:gd name="connsiteY7" fmla="*/ 560070 h 2255605"/>
              <a:gd name="connsiteX8" fmla="*/ 2788920 w 4857750"/>
              <a:gd name="connsiteY8" fmla="*/ 194310 h 2255605"/>
              <a:gd name="connsiteX9" fmla="*/ 3120390 w 4857750"/>
              <a:gd name="connsiteY9" fmla="*/ 754380 h 2255605"/>
              <a:gd name="connsiteX10" fmla="*/ 3383280 w 4857750"/>
              <a:gd name="connsiteY10" fmla="*/ 891540 h 2255605"/>
              <a:gd name="connsiteX11" fmla="*/ 3474720 w 4857750"/>
              <a:gd name="connsiteY11" fmla="*/ 1120140 h 2255605"/>
              <a:gd name="connsiteX12" fmla="*/ 3863340 w 4857750"/>
              <a:gd name="connsiteY12" fmla="*/ 2251710 h 2255605"/>
              <a:gd name="connsiteX13" fmla="*/ 4171950 w 4857750"/>
              <a:gd name="connsiteY13" fmla="*/ 1485900 h 2255605"/>
              <a:gd name="connsiteX14" fmla="*/ 4354830 w 4857750"/>
              <a:gd name="connsiteY14" fmla="*/ 1325880 h 2255605"/>
              <a:gd name="connsiteX15" fmla="*/ 4514850 w 4857750"/>
              <a:gd name="connsiteY15" fmla="*/ 1120140 h 2255605"/>
              <a:gd name="connsiteX16" fmla="*/ 4857750 w 4857750"/>
              <a:gd name="connsiteY16" fmla="*/ 0 h 225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857750" h="2255605">
                <a:moveTo>
                  <a:pt x="0" y="571500"/>
                </a:moveTo>
                <a:cubicBezTo>
                  <a:pt x="125730" y="722947"/>
                  <a:pt x="251460" y="874395"/>
                  <a:pt x="365760" y="1120140"/>
                </a:cubicBezTo>
                <a:cubicBezTo>
                  <a:pt x="480060" y="1365885"/>
                  <a:pt x="518160" y="1983105"/>
                  <a:pt x="685800" y="2045970"/>
                </a:cubicBezTo>
                <a:cubicBezTo>
                  <a:pt x="853440" y="2108835"/>
                  <a:pt x="1217295" y="1611630"/>
                  <a:pt x="1371600" y="1497330"/>
                </a:cubicBezTo>
                <a:cubicBezTo>
                  <a:pt x="1525905" y="1383030"/>
                  <a:pt x="1550670" y="1423035"/>
                  <a:pt x="1611630" y="1360170"/>
                </a:cubicBezTo>
                <a:cubicBezTo>
                  <a:pt x="1672590" y="1297305"/>
                  <a:pt x="1655445" y="1344930"/>
                  <a:pt x="1737360" y="1120140"/>
                </a:cubicBezTo>
                <a:cubicBezTo>
                  <a:pt x="1819275" y="895350"/>
                  <a:pt x="1990725" y="104775"/>
                  <a:pt x="2103120" y="11430"/>
                </a:cubicBezTo>
                <a:cubicBezTo>
                  <a:pt x="2215515" y="-81915"/>
                  <a:pt x="2297430" y="529590"/>
                  <a:pt x="2411730" y="560070"/>
                </a:cubicBezTo>
                <a:cubicBezTo>
                  <a:pt x="2526030" y="590550"/>
                  <a:pt x="2670810" y="161925"/>
                  <a:pt x="2788920" y="194310"/>
                </a:cubicBezTo>
                <a:cubicBezTo>
                  <a:pt x="2907030" y="226695"/>
                  <a:pt x="3021330" y="638175"/>
                  <a:pt x="3120390" y="754380"/>
                </a:cubicBezTo>
                <a:cubicBezTo>
                  <a:pt x="3219450" y="870585"/>
                  <a:pt x="3324225" y="830580"/>
                  <a:pt x="3383280" y="891540"/>
                </a:cubicBezTo>
                <a:cubicBezTo>
                  <a:pt x="3442335" y="952500"/>
                  <a:pt x="3394710" y="893445"/>
                  <a:pt x="3474720" y="1120140"/>
                </a:cubicBezTo>
                <a:cubicBezTo>
                  <a:pt x="3554730" y="1346835"/>
                  <a:pt x="3747135" y="2190750"/>
                  <a:pt x="3863340" y="2251710"/>
                </a:cubicBezTo>
                <a:cubicBezTo>
                  <a:pt x="3979545" y="2312670"/>
                  <a:pt x="4090035" y="1640205"/>
                  <a:pt x="4171950" y="1485900"/>
                </a:cubicBezTo>
                <a:cubicBezTo>
                  <a:pt x="4253865" y="1331595"/>
                  <a:pt x="4297680" y="1386840"/>
                  <a:pt x="4354830" y="1325880"/>
                </a:cubicBezTo>
                <a:cubicBezTo>
                  <a:pt x="4411980" y="1264920"/>
                  <a:pt x="4431030" y="1341120"/>
                  <a:pt x="4514850" y="1120140"/>
                </a:cubicBezTo>
                <a:cubicBezTo>
                  <a:pt x="4598670" y="899160"/>
                  <a:pt x="4728210" y="449580"/>
                  <a:pt x="4857750" y="0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>
            <a:off x="4895158" y="2415540"/>
            <a:ext cx="379018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376856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22957" y="169476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№39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2483768" y="646529"/>
            <a:ext cx="0" cy="269523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51520" y="2367461"/>
            <a:ext cx="4321613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95736" y="2276872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952747" y="1611838"/>
            <a:ext cx="0" cy="742128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1750809" y="2208292"/>
                <a:ext cx="3009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1" i="0" smtClean="0"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400" b="1" i="0" smtClean="0">
                              <a:latin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0809" y="2208292"/>
                <a:ext cx="300911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r="-50000" b="-26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4283968" y="1959223"/>
            <a:ext cx="171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691376" y="1226468"/>
            <a:ext cx="5421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/>
              <a:t>•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2267744" y="3140968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3140968"/>
                <a:ext cx="1609935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Полилиния 32"/>
          <p:cNvSpPr/>
          <p:nvPr/>
        </p:nvSpPr>
        <p:spPr>
          <a:xfrm>
            <a:off x="893757" y="1579635"/>
            <a:ext cx="3611880" cy="1732511"/>
          </a:xfrm>
          <a:custGeom>
            <a:avLst/>
            <a:gdLst>
              <a:gd name="connsiteX0" fmla="*/ 0 w 3611880"/>
              <a:gd name="connsiteY0" fmla="*/ 1816937 h 1864967"/>
              <a:gd name="connsiteX1" fmla="*/ 617220 w 3611880"/>
              <a:gd name="connsiteY1" fmla="*/ 1325447 h 1864967"/>
              <a:gd name="connsiteX2" fmla="*/ 857250 w 3611880"/>
              <a:gd name="connsiteY2" fmla="*/ 536777 h 1864967"/>
              <a:gd name="connsiteX3" fmla="*/ 1040130 w 3611880"/>
              <a:gd name="connsiteY3" fmla="*/ 10997 h 1864967"/>
              <a:gd name="connsiteX4" fmla="*/ 1268730 w 3611880"/>
              <a:gd name="connsiteY4" fmla="*/ 216737 h 1864967"/>
              <a:gd name="connsiteX5" fmla="*/ 1405890 w 3611880"/>
              <a:gd name="connsiteY5" fmla="*/ 651077 h 1864967"/>
              <a:gd name="connsiteX6" fmla="*/ 1977390 w 3611880"/>
              <a:gd name="connsiteY6" fmla="*/ 1439747 h 1864967"/>
              <a:gd name="connsiteX7" fmla="*/ 2560320 w 3611880"/>
              <a:gd name="connsiteY7" fmla="*/ 1759787 h 1864967"/>
              <a:gd name="connsiteX8" fmla="*/ 3086100 w 3611880"/>
              <a:gd name="connsiteY8" fmla="*/ 1862657 h 1864967"/>
              <a:gd name="connsiteX9" fmla="*/ 3463290 w 3611880"/>
              <a:gd name="connsiteY9" fmla="*/ 1679777 h 1864967"/>
              <a:gd name="connsiteX10" fmla="*/ 3566160 w 3611880"/>
              <a:gd name="connsiteY10" fmla="*/ 1428317 h 1864967"/>
              <a:gd name="connsiteX11" fmla="*/ 3611880 w 3611880"/>
              <a:gd name="connsiteY11" fmla="*/ 1371167 h 1864967"/>
              <a:gd name="connsiteX0" fmla="*/ 0 w 3611880"/>
              <a:gd name="connsiteY0" fmla="*/ 1684481 h 1732511"/>
              <a:gd name="connsiteX1" fmla="*/ 617220 w 3611880"/>
              <a:gd name="connsiteY1" fmla="*/ 1192991 h 1732511"/>
              <a:gd name="connsiteX2" fmla="*/ 857250 w 3611880"/>
              <a:gd name="connsiteY2" fmla="*/ 404321 h 1732511"/>
              <a:gd name="connsiteX3" fmla="*/ 1051560 w 3611880"/>
              <a:gd name="connsiteY3" fmla="*/ 27131 h 1732511"/>
              <a:gd name="connsiteX4" fmla="*/ 1268730 w 3611880"/>
              <a:gd name="connsiteY4" fmla="*/ 84281 h 1732511"/>
              <a:gd name="connsiteX5" fmla="*/ 1405890 w 3611880"/>
              <a:gd name="connsiteY5" fmla="*/ 518621 h 1732511"/>
              <a:gd name="connsiteX6" fmla="*/ 1977390 w 3611880"/>
              <a:gd name="connsiteY6" fmla="*/ 1307291 h 1732511"/>
              <a:gd name="connsiteX7" fmla="*/ 2560320 w 3611880"/>
              <a:gd name="connsiteY7" fmla="*/ 1627331 h 1732511"/>
              <a:gd name="connsiteX8" fmla="*/ 3086100 w 3611880"/>
              <a:gd name="connsiteY8" fmla="*/ 1730201 h 1732511"/>
              <a:gd name="connsiteX9" fmla="*/ 3463290 w 3611880"/>
              <a:gd name="connsiteY9" fmla="*/ 1547321 h 1732511"/>
              <a:gd name="connsiteX10" fmla="*/ 3566160 w 3611880"/>
              <a:gd name="connsiteY10" fmla="*/ 1295861 h 1732511"/>
              <a:gd name="connsiteX11" fmla="*/ 3611880 w 3611880"/>
              <a:gd name="connsiteY11" fmla="*/ 1238711 h 1732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611880" h="1732511">
                <a:moveTo>
                  <a:pt x="0" y="1684481"/>
                </a:moveTo>
                <a:cubicBezTo>
                  <a:pt x="237172" y="1545416"/>
                  <a:pt x="474345" y="1406351"/>
                  <a:pt x="617220" y="1192991"/>
                </a:cubicBezTo>
                <a:cubicBezTo>
                  <a:pt x="760095" y="979631"/>
                  <a:pt x="784860" y="598631"/>
                  <a:pt x="857250" y="404321"/>
                </a:cubicBezTo>
                <a:cubicBezTo>
                  <a:pt x="929640" y="210011"/>
                  <a:pt x="982980" y="80471"/>
                  <a:pt x="1051560" y="27131"/>
                </a:cubicBezTo>
                <a:cubicBezTo>
                  <a:pt x="1120140" y="-26209"/>
                  <a:pt x="1209675" y="2366"/>
                  <a:pt x="1268730" y="84281"/>
                </a:cubicBezTo>
                <a:cubicBezTo>
                  <a:pt x="1327785" y="166196"/>
                  <a:pt x="1287780" y="314786"/>
                  <a:pt x="1405890" y="518621"/>
                </a:cubicBezTo>
                <a:cubicBezTo>
                  <a:pt x="1524000" y="722456"/>
                  <a:pt x="1784985" y="1122506"/>
                  <a:pt x="1977390" y="1307291"/>
                </a:cubicBezTo>
                <a:cubicBezTo>
                  <a:pt x="2169795" y="1492076"/>
                  <a:pt x="2375535" y="1556846"/>
                  <a:pt x="2560320" y="1627331"/>
                </a:cubicBezTo>
                <a:cubicBezTo>
                  <a:pt x="2745105" y="1697816"/>
                  <a:pt x="2935605" y="1743536"/>
                  <a:pt x="3086100" y="1730201"/>
                </a:cubicBezTo>
                <a:cubicBezTo>
                  <a:pt x="3236595" y="1716866"/>
                  <a:pt x="3383280" y="1619711"/>
                  <a:pt x="3463290" y="1547321"/>
                </a:cubicBezTo>
                <a:cubicBezTo>
                  <a:pt x="3543300" y="1474931"/>
                  <a:pt x="3541395" y="1347296"/>
                  <a:pt x="3566160" y="1295861"/>
                </a:cubicBezTo>
                <a:cubicBezTo>
                  <a:pt x="3590925" y="1244426"/>
                  <a:pt x="3601402" y="1241568"/>
                  <a:pt x="3611880" y="1238711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V="1">
            <a:off x="395536" y="1007016"/>
            <a:ext cx="2592288" cy="14447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7" name="TextBox 36"/>
              <p:cNvSpPr txBox="1"/>
              <p:nvPr/>
            </p:nvSpPr>
            <p:spPr>
              <a:xfrm>
                <a:off x="2051720" y="836712"/>
                <a:ext cx="2810581" cy="78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+5,5</m:t>
                      </m:r>
                    </m:oMath>
                  </m:oMathPara>
                </a14:m>
                <a:endParaRPr lang="ru-RU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1720" y="836712"/>
                <a:ext cx="2810581" cy="783804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8" name="TextBox 37"/>
              <p:cNvSpPr txBox="1"/>
              <p:nvPr/>
            </p:nvSpPr>
            <p:spPr>
              <a:xfrm>
                <a:off x="4716016" y="836712"/>
                <a:ext cx="432048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изображен график функции</a:t>
                </a:r>
                <a:r>
                  <a:rPr lang="en-US" sz="2400" dirty="0"/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𝑦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 касательная к этому графику, проведённая в точке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0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1" i="0">
                            <a:latin typeface="Cambria Math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Уравнение касательной показано на рисунке. Найдите значение производной функции</a:t>
                </a:r>
                <a:r>
                  <a:rPr lang="en-US" sz="2400" dirty="0"/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𝑦</m:t>
                    </m:r>
                    <m:r>
                      <a:rPr lang="en-US" sz="2400" i="1">
                        <a:latin typeface="Cambria Math"/>
                      </a:rPr>
                      <m:t>=4</m:t>
                    </m:r>
                    <m:r>
                      <a:rPr lang="en-US" sz="24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ru-RU" sz="2400" b="0" i="1" smtClean="0">
                        <a:latin typeface="Cambria Math"/>
                      </a:rPr>
                      <m:t>+7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в точке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1">
                            <a:latin typeface="Cambria Math"/>
                          </a:rPr>
                          <m:t>𝟎</m:t>
                        </m:r>
                      </m:sub>
                    </m:sSub>
                    <m:r>
                      <a:rPr lang="ru-RU" sz="2400" b="0" i="0" smtClean="0">
                        <a:latin typeface="Cambria Math"/>
                      </a:rPr>
                      <m:t>.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836712"/>
                <a:ext cx="4320480" cy="3046988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l="-2260" t="-1600" r="-1695" b="-36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Прямоугольник 40"/>
          <p:cNvSpPr/>
          <p:nvPr/>
        </p:nvSpPr>
        <p:spPr>
          <a:xfrm>
            <a:off x="6300192" y="5301208"/>
            <a:ext cx="168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en-US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2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144511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95736" y="1038352"/>
            <a:ext cx="127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2483768" y="1237826"/>
            <a:ext cx="0" cy="269523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81127" y="2958758"/>
            <a:ext cx="5229151" cy="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11760" y="2849607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211712" y="2237083"/>
            <a:ext cx="0" cy="74212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843808" y="1029876"/>
            <a:ext cx="0" cy="192489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954486" y="2368425"/>
            <a:ext cx="0" cy="613329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152016" y="1087548"/>
            <a:ext cx="0" cy="192489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78480" y="2113802"/>
            <a:ext cx="0" cy="81634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70870" y="1359977"/>
            <a:ext cx="0" cy="1590819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719837" y="2815317"/>
                <a:ext cx="3009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837" y="2815317"/>
                <a:ext cx="300911" cy="461665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r="-53061" b="-26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1030729" y="2822449"/>
                <a:ext cx="3009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ru-RU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729" y="2822449"/>
                <a:ext cx="300911" cy="46166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r="-53061" b="-26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1513374" y="2823319"/>
                <a:ext cx="3009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3374" y="2823319"/>
                <a:ext cx="300911" cy="461665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r="-50000" b="-26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2010078" y="2838078"/>
                <a:ext cx="2576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0078" y="2838078"/>
                <a:ext cx="257666" cy="461665"/>
              </a:xfrm>
              <a:prstGeom prst="rect">
                <a:avLst/>
              </a:prstGeom>
              <a:blipFill rotWithShape="1">
                <a:blip r:embed="rId5" cstate="print"/>
                <a:stretch>
                  <a:fillRect r="-76190" b="-4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2627784" y="2820225"/>
                <a:ext cx="3009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2820225"/>
                <a:ext cx="300911" cy="461665"/>
              </a:xfrm>
              <a:prstGeom prst="rect">
                <a:avLst/>
              </a:prstGeom>
              <a:blipFill rotWithShape="1">
                <a:blip r:embed="rId6" cstate="print"/>
                <a:stretch>
                  <a:fillRect r="-53061" b="-5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2987824" y="2832257"/>
                <a:ext cx="3009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𝟔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824" y="2832257"/>
                <a:ext cx="300911" cy="461665"/>
              </a:xfrm>
              <a:prstGeom prst="rect">
                <a:avLst/>
              </a:prstGeom>
              <a:blipFill rotWithShape="1">
                <a:blip r:embed="rId7" cstate="print"/>
                <a:stretch>
                  <a:fillRect r="-53061" b="-4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5339104" y="2550520"/>
            <a:ext cx="171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83030" y="1359429"/>
            <a:ext cx="476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•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634116" y="1820030"/>
            <a:ext cx="476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•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1977237" y="1916832"/>
            <a:ext cx="476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•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605619" y="730414"/>
            <a:ext cx="476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•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719334" y="2062589"/>
            <a:ext cx="476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•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3178089" y="764704"/>
                <a:ext cx="160993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𝑦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8089" y="764704"/>
                <a:ext cx="1609935" cy="461665"/>
              </a:xfrm>
              <a:prstGeom prst="rect">
                <a:avLst/>
              </a:prstGeom>
              <a:blipFill rotWithShape="1">
                <a:blip r:embed="rId8" cstate="print"/>
                <a:stretch>
                  <a:fillRect b="-184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2051720" y="116632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№40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4971718" y="922115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1718" y="922115"/>
                <a:ext cx="351333" cy="461665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201523" y="1185322"/>
                <a:ext cx="35133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  <a:ea typeface="Cambria Math"/>
                        </a:rPr>
                        <m:t>°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23" y="1185322"/>
                <a:ext cx="351333" cy="461665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Полилиния 35"/>
          <p:cNvSpPr/>
          <p:nvPr/>
        </p:nvSpPr>
        <p:spPr>
          <a:xfrm>
            <a:off x="388620" y="740010"/>
            <a:ext cx="4720590" cy="1622616"/>
          </a:xfrm>
          <a:custGeom>
            <a:avLst/>
            <a:gdLst>
              <a:gd name="connsiteX0" fmla="*/ 0 w 4720590"/>
              <a:gd name="connsiteY0" fmla="*/ 631842 h 1622868"/>
              <a:gd name="connsiteX1" fmla="*/ 457200 w 4720590"/>
              <a:gd name="connsiteY1" fmla="*/ 1363362 h 1622868"/>
              <a:gd name="connsiteX2" fmla="*/ 857250 w 4720590"/>
              <a:gd name="connsiteY2" fmla="*/ 871872 h 1622868"/>
              <a:gd name="connsiteX3" fmla="*/ 1325880 w 4720590"/>
              <a:gd name="connsiteY3" fmla="*/ 254652 h 1622868"/>
              <a:gd name="connsiteX4" fmla="*/ 1760220 w 4720590"/>
              <a:gd name="connsiteY4" fmla="*/ 1031892 h 1622868"/>
              <a:gd name="connsiteX5" fmla="*/ 1817370 w 4720590"/>
              <a:gd name="connsiteY5" fmla="*/ 1466232 h 1622868"/>
              <a:gd name="connsiteX6" fmla="*/ 1931670 w 4720590"/>
              <a:gd name="connsiteY6" fmla="*/ 849012 h 1622868"/>
              <a:gd name="connsiteX7" fmla="*/ 2423160 w 4720590"/>
              <a:gd name="connsiteY7" fmla="*/ 300372 h 1622868"/>
              <a:gd name="connsiteX8" fmla="*/ 2857500 w 4720590"/>
              <a:gd name="connsiteY8" fmla="*/ 71772 h 1622868"/>
              <a:gd name="connsiteX9" fmla="*/ 3406140 w 4720590"/>
              <a:gd name="connsiteY9" fmla="*/ 1569102 h 1622868"/>
              <a:gd name="connsiteX10" fmla="*/ 4206240 w 4720590"/>
              <a:gd name="connsiteY10" fmla="*/ 1203342 h 1622868"/>
              <a:gd name="connsiteX11" fmla="*/ 4720590 w 4720590"/>
              <a:gd name="connsiteY11" fmla="*/ 357522 h 1622868"/>
              <a:gd name="connsiteX0" fmla="*/ 0 w 4720590"/>
              <a:gd name="connsiteY0" fmla="*/ 631590 h 1622616"/>
              <a:gd name="connsiteX1" fmla="*/ 457200 w 4720590"/>
              <a:gd name="connsiteY1" fmla="*/ 1363110 h 1622616"/>
              <a:gd name="connsiteX2" fmla="*/ 857250 w 4720590"/>
              <a:gd name="connsiteY2" fmla="*/ 871620 h 1622616"/>
              <a:gd name="connsiteX3" fmla="*/ 1325880 w 4720590"/>
              <a:gd name="connsiteY3" fmla="*/ 254400 h 1622616"/>
              <a:gd name="connsiteX4" fmla="*/ 1760220 w 4720590"/>
              <a:gd name="connsiteY4" fmla="*/ 1031640 h 1622616"/>
              <a:gd name="connsiteX5" fmla="*/ 1817370 w 4720590"/>
              <a:gd name="connsiteY5" fmla="*/ 1465980 h 1622616"/>
              <a:gd name="connsiteX6" fmla="*/ 1897380 w 4720590"/>
              <a:gd name="connsiteY6" fmla="*/ 837330 h 1622616"/>
              <a:gd name="connsiteX7" fmla="*/ 2423160 w 4720590"/>
              <a:gd name="connsiteY7" fmla="*/ 300120 h 1622616"/>
              <a:gd name="connsiteX8" fmla="*/ 2857500 w 4720590"/>
              <a:gd name="connsiteY8" fmla="*/ 71520 h 1622616"/>
              <a:gd name="connsiteX9" fmla="*/ 3406140 w 4720590"/>
              <a:gd name="connsiteY9" fmla="*/ 1568850 h 1622616"/>
              <a:gd name="connsiteX10" fmla="*/ 4206240 w 4720590"/>
              <a:gd name="connsiteY10" fmla="*/ 1203090 h 1622616"/>
              <a:gd name="connsiteX11" fmla="*/ 4720590 w 4720590"/>
              <a:gd name="connsiteY11" fmla="*/ 357270 h 1622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720590" h="1622616">
                <a:moveTo>
                  <a:pt x="0" y="631590"/>
                </a:moveTo>
                <a:cubicBezTo>
                  <a:pt x="157162" y="977347"/>
                  <a:pt x="314325" y="1323105"/>
                  <a:pt x="457200" y="1363110"/>
                </a:cubicBezTo>
                <a:cubicBezTo>
                  <a:pt x="600075" y="1403115"/>
                  <a:pt x="712470" y="1056405"/>
                  <a:pt x="857250" y="871620"/>
                </a:cubicBezTo>
                <a:cubicBezTo>
                  <a:pt x="1002030" y="686835"/>
                  <a:pt x="1175385" y="227730"/>
                  <a:pt x="1325880" y="254400"/>
                </a:cubicBezTo>
                <a:cubicBezTo>
                  <a:pt x="1476375" y="281070"/>
                  <a:pt x="1678305" y="829710"/>
                  <a:pt x="1760220" y="1031640"/>
                </a:cubicBezTo>
                <a:cubicBezTo>
                  <a:pt x="1842135" y="1233570"/>
                  <a:pt x="1794510" y="1498365"/>
                  <a:pt x="1817370" y="1465980"/>
                </a:cubicBezTo>
                <a:cubicBezTo>
                  <a:pt x="1840230" y="1433595"/>
                  <a:pt x="1796415" y="1031640"/>
                  <a:pt x="1897380" y="837330"/>
                </a:cubicBezTo>
                <a:cubicBezTo>
                  <a:pt x="1998345" y="643020"/>
                  <a:pt x="2263140" y="427755"/>
                  <a:pt x="2423160" y="300120"/>
                </a:cubicBezTo>
                <a:cubicBezTo>
                  <a:pt x="2583180" y="172485"/>
                  <a:pt x="2693670" y="-139935"/>
                  <a:pt x="2857500" y="71520"/>
                </a:cubicBezTo>
                <a:cubicBezTo>
                  <a:pt x="3021330" y="282975"/>
                  <a:pt x="3181350" y="1380255"/>
                  <a:pt x="3406140" y="1568850"/>
                </a:cubicBezTo>
                <a:cubicBezTo>
                  <a:pt x="3630930" y="1757445"/>
                  <a:pt x="3987165" y="1405020"/>
                  <a:pt x="4206240" y="1203090"/>
                </a:cubicBezTo>
                <a:cubicBezTo>
                  <a:pt x="4425315" y="1001160"/>
                  <a:pt x="4572952" y="679215"/>
                  <a:pt x="4720590" y="357270"/>
                </a:cubicBezTo>
              </a:path>
            </a:pathLst>
          </a:cu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1218065" y="1666504"/>
            <a:ext cx="0" cy="1314726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691680" y="1027825"/>
            <a:ext cx="0" cy="192489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1462540" y="704649"/>
            <a:ext cx="476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•</a:t>
            </a:r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3131840" y="739842"/>
            <a:ext cx="0" cy="2210954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2893634" y="447551"/>
            <a:ext cx="476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•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3" name="TextBox 42"/>
              <p:cNvSpPr txBox="1"/>
              <p:nvPr/>
            </p:nvSpPr>
            <p:spPr>
              <a:xfrm>
                <a:off x="3769740" y="2826648"/>
                <a:ext cx="3009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2400" b="1" i="1" smtClean="0">
                              <a:latin typeface="Cambria Math"/>
                            </a:rPr>
                            <m:t>х</m:t>
                          </m:r>
                        </m:e>
                        <m:sub>
                          <m:r>
                            <a:rPr lang="ru-RU" sz="2400" b="1" i="1" smtClean="0">
                              <a:latin typeface="Cambria Math"/>
                            </a:rPr>
                            <m:t>𝟕</m:t>
                          </m:r>
                        </m:sub>
                      </m:sSub>
                    </m:oMath>
                  </m:oMathPara>
                </a14:m>
                <a:endParaRPr lang="ru-RU" sz="2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9740" y="2826648"/>
                <a:ext cx="300911" cy="461665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 r="-50000" b="-4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TextBox 43"/>
          <p:cNvSpPr txBox="1"/>
          <p:nvPr/>
        </p:nvSpPr>
        <p:spPr>
          <a:xfrm>
            <a:off x="118934" y="2840310"/>
            <a:ext cx="526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-5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981492" y="2855500"/>
            <a:ext cx="5266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5712723" y="476672"/>
                <a:ext cx="3611805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Функция</a:t>
                </a:r>
                <a:r>
                  <a:rPr lang="en-US" sz="2400" dirty="0"/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𝑦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определена на интервале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−5;6</m:t>
                        </m:r>
                      </m:e>
                    </m:d>
                    <m:r>
                      <a:rPr lang="ru-RU" sz="2400" b="0" i="1" smtClean="0">
                        <a:latin typeface="Cambria Math"/>
                        <a:cs typeface="Times New Roman" panose="02020603050405020304" pitchFamily="18" charset="0"/>
                      </a:rPr>
                      <m:t>. 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 рисунке изображён график функции</a:t>
                </a:r>
                <a:r>
                  <a:rPr lang="en-US" sz="2400" dirty="0"/>
                  <a:t/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/>
                      </a:rPr>
                      <m:t>𝑦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Найдите среди точек</a:t>
                </a:r>
                <a:r>
                  <a:rPr lang="ru-RU" sz="2400" b="1" dirty="0"/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ru-RU" sz="2400" b="1" dirty="0"/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ru-RU" sz="2400" b="1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latin typeface="Cambria Math"/>
                          </a:rPr>
                          <m:t>𝟒</m:t>
                        </m:r>
                      </m:sub>
                    </m:sSub>
                    <m:r>
                      <a:rPr lang="ru-RU" sz="2400" b="1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latin typeface="Cambria Math"/>
                          </a:rPr>
                          <m:t>𝟓</m:t>
                        </m:r>
                      </m:sub>
                    </m:sSub>
                    <m:r>
                      <a:rPr lang="ru-RU" sz="2400" b="1" i="1" smtClean="0">
                        <a:latin typeface="Cambria Math"/>
                      </a:rPr>
                      <m:t>,</m:t>
                    </m:r>
                  </m:oMath>
                </a14:m>
                <a:r>
                  <a:rPr lang="ru-RU" sz="2400" b="1" dirty="0"/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latin typeface="Cambria Math"/>
                          </a:rPr>
                          <m:t>𝟔</m:t>
                        </m:r>
                      </m:sub>
                    </m:sSub>
                    <m:r>
                      <a:rPr lang="ru-RU" sz="2400" b="0" i="0" smtClean="0">
                        <a:latin typeface="Cambria Math"/>
                      </a:rPr>
                      <m:t>,</m:t>
                    </m:r>
                  </m:oMath>
                </a14:m>
                <a:r>
                  <a:rPr lang="ru-RU" sz="2400" b="1" dirty="0"/>
                  <a:t/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latin typeface="Cambria Math"/>
                          </a:rPr>
                          <m:t>𝟕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те точки, в которых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2723" y="476672"/>
                <a:ext cx="3611805" cy="3046988"/>
              </a:xfrm>
              <a:prstGeom prst="rect">
                <a:avLst/>
              </a:prstGeom>
              <a:blipFill rotWithShape="1">
                <a:blip r:embed="rId12" cstate="print"/>
                <a:stretch>
                  <a:fillRect l="-2530" t="-2400" b="-36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/>
          <p:cNvSpPr txBox="1"/>
          <p:nvPr/>
        </p:nvSpPr>
        <p:spPr>
          <a:xfrm>
            <a:off x="0" y="34290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производная функции равна нулю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ответ запишите количество найденных точек.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882290" y="2117612"/>
            <a:ext cx="0" cy="816341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1695490" y="1031635"/>
            <a:ext cx="0" cy="1924891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3135650" y="740278"/>
            <a:ext cx="0" cy="2210954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3958218" y="2360310"/>
            <a:ext cx="0" cy="61332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6138582" y="5762873"/>
            <a:ext cx="16866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</a:t>
            </a:r>
            <a:r>
              <a:rPr lang="ru-RU" sz="3200" b="1" i="1" dirty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4</a:t>
            </a:r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11" name="Выноска-облако 10"/>
          <p:cNvSpPr/>
          <p:nvPr/>
        </p:nvSpPr>
        <p:spPr>
          <a:xfrm rot="5400000">
            <a:off x="3908117" y="581287"/>
            <a:ext cx="1914248" cy="406921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3719334" y="1940639"/>
                <a:ext cx="272487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Производная в точке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>
                            <a:latin typeface="Cambria Math"/>
                          </a:rPr>
                          <m:t>х</m:t>
                        </m:r>
                      </m:e>
                      <m:sub>
                        <m:r>
                          <a:rPr lang="ru-RU" sz="2400" b="1" i="1">
                            <a:latin typeface="Cambria Math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не существует</a:t>
                </a:r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9334" y="1940639"/>
                <a:ext cx="2724874" cy="1200329"/>
              </a:xfrm>
              <a:prstGeom prst="rect">
                <a:avLst/>
              </a:prstGeom>
              <a:blipFill rotWithShape="1">
                <a:blip r:embed="rId13" cstate="print"/>
                <a:stretch>
                  <a:fillRect l="-3356" t="-4061" b="-106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5906757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54" grpId="0"/>
      <p:bldP spid="11" grpId="0" animBg="1"/>
      <p:bldP spid="3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55576" y="2132856"/>
            <a:ext cx="777686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 algn="ctr">
              <a:lnSpc>
                <a:spcPct val="80000"/>
              </a:lnSpc>
            </a:pPr>
            <a:r>
              <a:rPr lang="ru-RU" sz="48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Первообразная</a:t>
            </a:r>
          </a:p>
          <a:p>
            <a:pPr marL="182880" algn="ctr">
              <a:lnSpc>
                <a:spcPct val="80000"/>
              </a:lnSpc>
            </a:pPr>
            <a:r>
              <a:rPr lang="ru-RU" sz="4800" b="1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Интеграл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909365" y="476672"/>
            <a:ext cx="23150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№42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1124744"/>
            <a:ext cx="54360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изображён график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некото-рой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функции                    (два луча с общей начальной точкой). Пользуясь рисунком, вычислите                  , где 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- одна из первообразных функции       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2852936"/>
            <a:ext cx="14463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Решение.</a:t>
            </a:r>
            <a:endParaRPr 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868144" y="5877272"/>
            <a:ext cx="18722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7.</a:t>
            </a:r>
          </a:p>
        </p:txBody>
      </p:sp>
      <p:pic>
        <p:nvPicPr>
          <p:cNvPr id="50178" name="Picture 2" descr="C:\Users\user\Desktop\get_file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3413299" cy="1512168"/>
          </a:xfrm>
          <a:prstGeom prst="rect">
            <a:avLst/>
          </a:prstGeom>
          <a:noFill/>
        </p:spPr>
      </p:pic>
      <p:pic>
        <p:nvPicPr>
          <p:cNvPr id="50180" name="Picture 4" descr="http://reshuege.ru/formula/7c/7c1c9491ba7c6e8d6d2cfa82e39b22c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484784"/>
            <a:ext cx="1152128" cy="377061"/>
          </a:xfrm>
          <a:prstGeom prst="rect">
            <a:avLst/>
          </a:prstGeom>
          <a:noFill/>
        </p:spPr>
      </p:pic>
      <p:pic>
        <p:nvPicPr>
          <p:cNvPr id="50182" name="Picture 6" descr="http://reshuege.ru/formula/4f/4fe8053ecbeb8de01d6a1fb619dc642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2276872"/>
            <a:ext cx="1248139" cy="288032"/>
          </a:xfrm>
          <a:prstGeom prst="rect">
            <a:avLst/>
          </a:prstGeom>
          <a:noFill/>
        </p:spPr>
      </p:pic>
      <p:pic>
        <p:nvPicPr>
          <p:cNvPr id="50184" name="Picture 8" descr="http://reshuege.ru/formula/d7/d76f2c4d6bdf142af5106c3f36e9e97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32440" y="2348880"/>
            <a:ext cx="464049" cy="288032"/>
          </a:xfrm>
          <a:prstGeom prst="rect">
            <a:avLst/>
          </a:prstGeom>
          <a:noFill/>
        </p:spPr>
      </p:pic>
      <p:pic>
        <p:nvPicPr>
          <p:cNvPr id="50186" name="Picture 10" descr="http://reshuege.ru/formula/50/50bbd36e1fd2333108437a2ca378be6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16416" y="2708920"/>
            <a:ext cx="432048" cy="288034"/>
          </a:xfrm>
          <a:prstGeom prst="rect">
            <a:avLst/>
          </a:prstGeom>
          <a:noFill/>
        </p:spPr>
      </p:pic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323528" y="3140968"/>
            <a:ext cx="86716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Разность значений первообразной в точках 8 и 2 равна площади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выделенной на рисунке трапеции              Поэтому </a:t>
            </a:r>
          </a:p>
        </p:txBody>
      </p:sp>
      <p:pic>
        <p:nvPicPr>
          <p:cNvPr id="50188" name="Picture 12" descr="http://reshuege.ru/formula/33/338b677dbcd742dcdb764591385ad7f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60032" y="3645024"/>
            <a:ext cx="864095" cy="262987"/>
          </a:xfrm>
          <a:prstGeom prst="rect">
            <a:avLst/>
          </a:prstGeom>
          <a:noFill/>
        </p:spPr>
      </p:pic>
      <p:pic>
        <p:nvPicPr>
          <p:cNvPr id="50190" name="Picture 14" descr="http://reshuege.ru/get_file?id=642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4005064"/>
            <a:ext cx="3563326" cy="1512168"/>
          </a:xfrm>
          <a:prstGeom prst="rect">
            <a:avLst/>
          </a:prstGeom>
          <a:noFill/>
        </p:spPr>
      </p:pic>
      <p:pic>
        <p:nvPicPr>
          <p:cNvPr id="50192" name="Picture 16" descr="http://reshuege.ru/formula/d7/d7c392b07b8f244f86226ec9a210e10d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016" y="4149080"/>
            <a:ext cx="2713007" cy="5040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0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0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980728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Материальная точка движется прямолинейно по закону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(где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расстояние от точки отсчета в метрах,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время в секундах, измеренное с начала движения). Найдите ее скорость (в м/с) в момент времени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= 6 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47667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№3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6216" y="4725144"/>
            <a:ext cx="25058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59 м/с.</a:t>
            </a:r>
          </a:p>
        </p:txBody>
      </p:sp>
      <p:pic>
        <p:nvPicPr>
          <p:cNvPr id="59394" name="Picture 2" descr="http://reshuege.ru/formula/cd/cdf6a7b3f95853bd67c511d6db7759f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484784"/>
            <a:ext cx="3006334" cy="3600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980728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Материальная точка движется прямолинейно по закону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(где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расстояние от точки отсчета в метрах,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время в секундах, измеренное с начала движения). В какой момент времени (в секундах) ее скорость была равна 2 м/с? 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47667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№4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16216" y="4725144"/>
            <a:ext cx="1840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7с.</a:t>
            </a:r>
          </a:p>
        </p:txBody>
      </p:sp>
      <p:pic>
        <p:nvPicPr>
          <p:cNvPr id="60418" name="Picture 2" descr="http://reshuege.ru/formula/bf/bf67fd9dad92b8ee7554742d5b886e7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340768"/>
            <a:ext cx="2544275" cy="576064"/>
          </a:xfrm>
          <a:prstGeom prst="rect">
            <a:avLst/>
          </a:prstGeom>
          <a:noFill/>
        </p:spPr>
      </p:pic>
      <p:pic>
        <p:nvPicPr>
          <p:cNvPr id="60422" name="Picture 6" descr="http://reshuege.ru/formula/e3/e358efa489f58062f10dd7316b65649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3175" y="-76200"/>
            <a:ext cx="47625" cy="114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7704" y="47667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№5</a:t>
            </a:r>
            <a:endParaRPr lang="ru-RU" sz="3600" b="1" i="1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980728"/>
            <a:ext cx="84969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рисунке показан график движения автомобиля по маршруту. На оси абсцисс откладывается время (в часах), на оси ординат — пройденный путь (в километрах). Найдите среднюю скорость движения автомобиля на данном маршруте. Ответ дайте в км/ч.</a:t>
            </a:r>
          </a:p>
        </p:txBody>
      </p:sp>
      <p:pic>
        <p:nvPicPr>
          <p:cNvPr id="62466" name="Picture 2" descr="http://reshuege.ru/get_file?id=214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60" y="2780928"/>
            <a:ext cx="5611960" cy="3312368"/>
          </a:xfrm>
          <a:prstGeom prst="rect">
            <a:avLst/>
          </a:prstGeom>
          <a:noFill/>
        </p:spPr>
      </p:pic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6012160" y="5167645"/>
            <a:ext cx="277281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 40 км/ч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22957" y="169476"/>
            <a:ext cx="4896544" cy="15081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Задача №6</a:t>
            </a: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74"/>
          <p:cNvGrpSpPr/>
          <p:nvPr/>
        </p:nvGrpSpPr>
        <p:grpSpPr>
          <a:xfrm>
            <a:off x="179512" y="404664"/>
            <a:ext cx="3822956" cy="2946299"/>
            <a:chOff x="179512" y="879103"/>
            <a:chExt cx="3822956" cy="2946299"/>
          </a:xfrm>
        </p:grpSpPr>
        <p:cxnSp>
          <p:nvCxnSpPr>
            <p:cNvPr id="6" name="Прямая со стрелкой 5"/>
            <p:cNvCxnSpPr/>
            <p:nvPr/>
          </p:nvCxnSpPr>
          <p:spPr>
            <a:xfrm flipV="1">
              <a:off x="539552" y="1078213"/>
              <a:ext cx="0" cy="256681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>
              <a:off x="467544" y="3429000"/>
              <a:ext cx="3246892" cy="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Группа 13"/>
            <p:cNvGrpSpPr/>
            <p:nvPr/>
          </p:nvGrpSpPr>
          <p:grpSpPr>
            <a:xfrm>
              <a:off x="755576" y="3345562"/>
              <a:ext cx="0" cy="72008"/>
              <a:chOff x="755576" y="3356992"/>
              <a:chExt cx="0" cy="72008"/>
            </a:xfrm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Группа 14"/>
            <p:cNvGrpSpPr/>
            <p:nvPr/>
          </p:nvGrpSpPr>
          <p:grpSpPr>
            <a:xfrm>
              <a:off x="983030" y="3345562"/>
              <a:ext cx="0" cy="72008"/>
              <a:chOff x="755576" y="3356992"/>
              <a:chExt cx="0" cy="72008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Группа 18"/>
            <p:cNvGrpSpPr/>
            <p:nvPr/>
          </p:nvGrpSpPr>
          <p:grpSpPr>
            <a:xfrm>
              <a:off x="1210484" y="3343848"/>
              <a:ext cx="0" cy="72008"/>
              <a:chOff x="755576" y="3356992"/>
              <a:chExt cx="0" cy="72008"/>
            </a:xfrm>
          </p:grpSpPr>
          <p:cxnSp>
            <p:nvCxnSpPr>
              <p:cNvPr id="21" name="Прямая соединительная линия 20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Группа 22"/>
            <p:cNvGrpSpPr/>
            <p:nvPr/>
          </p:nvGrpSpPr>
          <p:grpSpPr>
            <a:xfrm>
              <a:off x="1441366" y="3345562"/>
              <a:ext cx="0" cy="72008"/>
              <a:chOff x="755576" y="3356992"/>
              <a:chExt cx="0" cy="72008"/>
            </a:xfrm>
          </p:grpSpPr>
          <p:cxnSp>
            <p:nvCxnSpPr>
              <p:cNvPr id="25" name="Прямая соединительная линия 24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Группа 26"/>
            <p:cNvGrpSpPr/>
            <p:nvPr/>
          </p:nvGrpSpPr>
          <p:grpSpPr>
            <a:xfrm>
              <a:off x="1668820" y="3345562"/>
              <a:ext cx="0" cy="72008"/>
              <a:chOff x="755576" y="3356992"/>
              <a:chExt cx="0" cy="72008"/>
            </a:xfrm>
          </p:grpSpPr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Группа 30"/>
            <p:cNvGrpSpPr/>
            <p:nvPr/>
          </p:nvGrpSpPr>
          <p:grpSpPr>
            <a:xfrm>
              <a:off x="1896274" y="3345562"/>
              <a:ext cx="0" cy="72008"/>
              <a:chOff x="755576" y="3356992"/>
              <a:chExt cx="0" cy="72008"/>
            </a:xfrm>
          </p:grpSpPr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Группа 34"/>
            <p:cNvGrpSpPr/>
            <p:nvPr/>
          </p:nvGrpSpPr>
          <p:grpSpPr>
            <a:xfrm>
              <a:off x="2123728" y="3342134"/>
              <a:ext cx="0" cy="72008"/>
              <a:chOff x="755576" y="3356992"/>
              <a:chExt cx="0" cy="72008"/>
            </a:xfrm>
          </p:grpSpPr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Группа 38"/>
            <p:cNvGrpSpPr/>
            <p:nvPr/>
          </p:nvGrpSpPr>
          <p:grpSpPr>
            <a:xfrm>
              <a:off x="2362104" y="3342134"/>
              <a:ext cx="0" cy="72008"/>
              <a:chOff x="755576" y="3356992"/>
              <a:chExt cx="0" cy="72008"/>
            </a:xfrm>
          </p:grpSpPr>
          <p:cxnSp>
            <p:nvCxnSpPr>
              <p:cNvPr id="41" name="Прямая соединительная линия 40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Группа 42"/>
            <p:cNvGrpSpPr/>
            <p:nvPr/>
          </p:nvGrpSpPr>
          <p:grpSpPr>
            <a:xfrm>
              <a:off x="2588236" y="3343848"/>
              <a:ext cx="0" cy="72008"/>
              <a:chOff x="755576" y="3356992"/>
              <a:chExt cx="0" cy="72008"/>
            </a:xfrm>
          </p:grpSpPr>
          <p:cxnSp>
            <p:nvCxnSpPr>
              <p:cNvPr id="45" name="Прямая соединительная линия 44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Группа 46"/>
            <p:cNvGrpSpPr/>
            <p:nvPr/>
          </p:nvGrpSpPr>
          <p:grpSpPr>
            <a:xfrm>
              <a:off x="2809518" y="3342134"/>
              <a:ext cx="0" cy="72008"/>
              <a:chOff x="755576" y="3356992"/>
              <a:chExt cx="0" cy="72008"/>
            </a:xfrm>
          </p:grpSpPr>
          <p:cxnSp>
            <p:nvCxnSpPr>
              <p:cNvPr id="49" name="Прямая соединительная линия 48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Группа 50"/>
            <p:cNvGrpSpPr/>
            <p:nvPr/>
          </p:nvGrpSpPr>
          <p:grpSpPr>
            <a:xfrm>
              <a:off x="3048402" y="3350116"/>
              <a:ext cx="0" cy="72008"/>
              <a:chOff x="755576" y="3356992"/>
              <a:chExt cx="0" cy="72008"/>
            </a:xfrm>
          </p:grpSpPr>
          <p:cxnSp>
            <p:nvCxnSpPr>
              <p:cNvPr id="53" name="Прямая соединительная линия 52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Группа 54"/>
            <p:cNvGrpSpPr/>
            <p:nvPr/>
          </p:nvGrpSpPr>
          <p:grpSpPr>
            <a:xfrm>
              <a:off x="3279284" y="3341752"/>
              <a:ext cx="0" cy="72008"/>
              <a:chOff x="755576" y="3356992"/>
              <a:chExt cx="0" cy="72008"/>
            </a:xfrm>
          </p:grpSpPr>
          <p:cxnSp>
            <p:nvCxnSpPr>
              <p:cNvPr id="57" name="Прямая соединительная линия 56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Прямая соединительная линия 57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Группа 58"/>
            <p:cNvGrpSpPr/>
            <p:nvPr/>
          </p:nvGrpSpPr>
          <p:grpSpPr>
            <a:xfrm>
              <a:off x="3521596" y="3345562"/>
              <a:ext cx="0" cy="72008"/>
              <a:chOff x="755576" y="3356992"/>
              <a:chExt cx="0" cy="72008"/>
            </a:xfrm>
          </p:grpSpPr>
          <p:cxnSp>
            <p:nvCxnSpPr>
              <p:cNvPr id="61" name="Прямая соединительная линия 60"/>
              <p:cNvCxnSpPr/>
              <p:nvPr/>
            </p:nvCxnSpPr>
            <p:spPr>
              <a:xfrm>
                <a:off x="755576" y="3429000"/>
                <a:ext cx="0" cy="0"/>
              </a:xfrm>
              <a:prstGeom prst="line">
                <a:avLst/>
              </a:prstGeom>
              <a:ln w="571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755576" y="3356992"/>
                <a:ext cx="0" cy="7200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TextBox 62"/>
            <p:cNvSpPr txBox="1"/>
            <p:nvPr/>
          </p:nvSpPr>
          <p:spPr>
            <a:xfrm>
              <a:off x="179512" y="879103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3714436" y="3244335"/>
              <a:ext cx="2880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88700" y="3341269"/>
              <a:ext cx="299462" cy="484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89293" y="3342134"/>
              <a:ext cx="2994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Полилиния 70"/>
            <p:cNvSpPr/>
            <p:nvPr/>
          </p:nvSpPr>
          <p:spPr>
            <a:xfrm>
              <a:off x="525780" y="1906732"/>
              <a:ext cx="2994660" cy="1510838"/>
            </a:xfrm>
            <a:custGeom>
              <a:avLst/>
              <a:gdLst>
                <a:gd name="connsiteX0" fmla="*/ 0 w 2994660"/>
                <a:gd name="connsiteY0" fmla="*/ 1510838 h 1510838"/>
                <a:gd name="connsiteX1" fmla="*/ 171450 w 2994660"/>
                <a:gd name="connsiteY1" fmla="*/ 1236518 h 1510838"/>
                <a:gd name="connsiteX2" fmla="*/ 468630 w 2994660"/>
                <a:gd name="connsiteY2" fmla="*/ 1385108 h 1510838"/>
                <a:gd name="connsiteX3" fmla="*/ 640080 w 2994660"/>
                <a:gd name="connsiteY3" fmla="*/ 973628 h 1510838"/>
                <a:gd name="connsiteX4" fmla="*/ 948690 w 2994660"/>
                <a:gd name="connsiteY4" fmla="*/ 1179368 h 1510838"/>
                <a:gd name="connsiteX5" fmla="*/ 1371600 w 2994660"/>
                <a:gd name="connsiteY5" fmla="*/ 2078 h 1510838"/>
                <a:gd name="connsiteX6" fmla="*/ 1714500 w 2994660"/>
                <a:gd name="connsiteY6" fmla="*/ 882188 h 1510838"/>
                <a:gd name="connsiteX7" fmla="*/ 1817370 w 2994660"/>
                <a:gd name="connsiteY7" fmla="*/ 470708 h 1510838"/>
                <a:gd name="connsiteX8" fmla="*/ 2023110 w 2994660"/>
                <a:gd name="connsiteY8" fmla="*/ 767888 h 1510838"/>
                <a:gd name="connsiteX9" fmla="*/ 2286000 w 2994660"/>
                <a:gd name="connsiteY9" fmla="*/ 516428 h 1510838"/>
                <a:gd name="connsiteX10" fmla="*/ 2491740 w 2994660"/>
                <a:gd name="connsiteY10" fmla="*/ 1030778 h 1510838"/>
                <a:gd name="connsiteX11" fmla="*/ 2720340 w 2994660"/>
                <a:gd name="connsiteY11" fmla="*/ 482138 h 1510838"/>
                <a:gd name="connsiteX12" fmla="*/ 2994660 w 2994660"/>
                <a:gd name="connsiteY12" fmla="*/ 1133648 h 151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94660" h="1510838">
                  <a:moveTo>
                    <a:pt x="0" y="1510838"/>
                  </a:moveTo>
                  <a:cubicBezTo>
                    <a:pt x="46672" y="1384155"/>
                    <a:pt x="93345" y="1257473"/>
                    <a:pt x="171450" y="1236518"/>
                  </a:cubicBezTo>
                  <a:cubicBezTo>
                    <a:pt x="249555" y="1215563"/>
                    <a:pt x="390525" y="1428923"/>
                    <a:pt x="468630" y="1385108"/>
                  </a:cubicBezTo>
                  <a:cubicBezTo>
                    <a:pt x="546735" y="1341293"/>
                    <a:pt x="560070" y="1007918"/>
                    <a:pt x="640080" y="973628"/>
                  </a:cubicBezTo>
                  <a:cubicBezTo>
                    <a:pt x="720090" y="939338"/>
                    <a:pt x="826770" y="1341293"/>
                    <a:pt x="948690" y="1179368"/>
                  </a:cubicBezTo>
                  <a:cubicBezTo>
                    <a:pt x="1070610" y="1017443"/>
                    <a:pt x="1243965" y="51608"/>
                    <a:pt x="1371600" y="2078"/>
                  </a:cubicBezTo>
                  <a:cubicBezTo>
                    <a:pt x="1499235" y="-47452"/>
                    <a:pt x="1640205" y="804083"/>
                    <a:pt x="1714500" y="882188"/>
                  </a:cubicBezTo>
                  <a:cubicBezTo>
                    <a:pt x="1788795" y="960293"/>
                    <a:pt x="1765935" y="489758"/>
                    <a:pt x="1817370" y="470708"/>
                  </a:cubicBezTo>
                  <a:cubicBezTo>
                    <a:pt x="1868805" y="451658"/>
                    <a:pt x="1945005" y="760268"/>
                    <a:pt x="2023110" y="767888"/>
                  </a:cubicBezTo>
                  <a:cubicBezTo>
                    <a:pt x="2101215" y="775508"/>
                    <a:pt x="2207895" y="472613"/>
                    <a:pt x="2286000" y="516428"/>
                  </a:cubicBezTo>
                  <a:cubicBezTo>
                    <a:pt x="2364105" y="560243"/>
                    <a:pt x="2419350" y="1036493"/>
                    <a:pt x="2491740" y="1030778"/>
                  </a:cubicBezTo>
                  <a:cubicBezTo>
                    <a:pt x="2564130" y="1025063"/>
                    <a:pt x="2636520" y="464993"/>
                    <a:pt x="2720340" y="482138"/>
                  </a:cubicBezTo>
                  <a:cubicBezTo>
                    <a:pt x="2804160" y="499283"/>
                    <a:pt x="2899410" y="816465"/>
                    <a:pt x="2994660" y="1133648"/>
                  </a:cubicBezTo>
                </a:path>
              </a:pathLst>
            </a:cu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3266644" y="2696441"/>
              <a:ext cx="50847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000" dirty="0"/>
                <a:t>•</a:t>
              </a: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284821" y="3091820"/>
              <a:ext cx="50847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4000" dirty="0"/>
                <a:t>•</a:t>
              </a: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4211960" y="980728"/>
            <a:ext cx="47525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Материальная точка М начинает движение из точки А и движется на протяжении 12 секунд. График показывает, как менялось расстояние от точки М со временем. На оси абсцисс откладывается время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секундах,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79512" y="3645024"/>
            <a:ext cx="8964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оси ординат – расстояние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метрах. Определите, сколько раз за время движения скорость точки М обращалась в ноль (начало и конец движения не учитывайте).</a:t>
            </a:r>
          </a:p>
          <a:p>
            <a:endParaRPr lang="ru-RU" sz="2400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948264" y="5589240"/>
            <a:ext cx="1882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/>
            <a:r>
              <a:rPr lang="ru-RU" sz="32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Ответ: 11.</a:t>
            </a:r>
            <a:endParaRPr lang="ru-RU" sz="32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60" name="Дуга 59"/>
          <p:cNvSpPr/>
          <p:nvPr/>
        </p:nvSpPr>
        <p:spPr>
          <a:xfrm rot="21073521" flipH="1">
            <a:off x="360527" y="2458596"/>
            <a:ext cx="1195387" cy="1084262"/>
          </a:xfrm>
          <a:prstGeom prst="arc">
            <a:avLst>
              <a:gd name="adj1" fmla="val 17756608"/>
              <a:gd name="adj2" fmla="val 20579304"/>
            </a:avLst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Дуга 63"/>
          <p:cNvSpPr/>
          <p:nvPr/>
        </p:nvSpPr>
        <p:spPr>
          <a:xfrm rot="19311060" flipH="1">
            <a:off x="2200986" y="1545026"/>
            <a:ext cx="1195387" cy="1084262"/>
          </a:xfrm>
          <a:prstGeom prst="arc">
            <a:avLst>
              <a:gd name="adj1" fmla="val 17756608"/>
              <a:gd name="adj2" fmla="val 19572677"/>
            </a:avLst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Дуга 64"/>
          <p:cNvSpPr/>
          <p:nvPr/>
        </p:nvSpPr>
        <p:spPr>
          <a:xfrm rot="20046156" flipH="1">
            <a:off x="976494" y="2123440"/>
            <a:ext cx="1195387" cy="1084262"/>
          </a:xfrm>
          <a:prstGeom prst="arc">
            <a:avLst>
              <a:gd name="adj1" fmla="val 17756608"/>
              <a:gd name="adj2" fmla="val 20178328"/>
            </a:avLst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Дуга 65"/>
          <p:cNvSpPr/>
          <p:nvPr/>
        </p:nvSpPr>
        <p:spPr>
          <a:xfrm rot="20359390" flipH="1">
            <a:off x="1520051" y="1345734"/>
            <a:ext cx="1572668" cy="1577614"/>
          </a:xfrm>
          <a:prstGeom prst="arc">
            <a:avLst>
              <a:gd name="adj1" fmla="val 17756608"/>
              <a:gd name="adj2" fmla="val 20579304"/>
            </a:avLst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Дуга 66"/>
          <p:cNvSpPr/>
          <p:nvPr/>
        </p:nvSpPr>
        <p:spPr>
          <a:xfrm rot="21073521" flipH="1">
            <a:off x="2562957" y="1740060"/>
            <a:ext cx="1079688" cy="919926"/>
          </a:xfrm>
          <a:prstGeom prst="arc">
            <a:avLst>
              <a:gd name="adj1" fmla="val 17756608"/>
              <a:gd name="adj2" fmla="val 20579304"/>
            </a:avLst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2" name="Дуга 71"/>
          <p:cNvSpPr/>
          <p:nvPr/>
        </p:nvSpPr>
        <p:spPr>
          <a:xfrm rot="21073521" flipH="1">
            <a:off x="3006117" y="1696221"/>
            <a:ext cx="1283359" cy="1282356"/>
          </a:xfrm>
          <a:prstGeom prst="arc">
            <a:avLst>
              <a:gd name="adj1" fmla="val 18550107"/>
              <a:gd name="adj2" fmla="val 20579304"/>
            </a:avLst>
          </a:prstGeom>
          <a:ln w="38100">
            <a:solidFill>
              <a:srgbClr val="C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00184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60" grpId="0" animBg="1"/>
      <p:bldP spid="64" grpId="0" animBg="1"/>
      <p:bldP spid="65" grpId="0" animBg="1"/>
      <p:bldP spid="66" grpId="0" animBg="1"/>
      <p:bldP spid="67" grpId="0" animBg="1"/>
      <p:bldP spid="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340768"/>
            <a:ext cx="8496944" cy="1793167"/>
          </a:xfrm>
          <a:prstGeom prst="rect">
            <a:avLst/>
          </a:prstGeom>
        </p:spPr>
        <p:txBody>
          <a:bodyPr vert="horz" anchor="b">
            <a:normAutofit fontScale="77500" lnSpcReduction="2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marL="182880" algn="ctr"/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 </a:t>
            </a:r>
            <a:r>
              <a:rPr lang="ru-RU" sz="6200" i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+mn-ea"/>
                <a:cs typeface="+mn-cs"/>
              </a:rPr>
              <a:t>Геометрический смысл производной, касательная</a:t>
            </a:r>
          </a:p>
        </p:txBody>
      </p:sp>
    </p:spTree>
    <p:extLst>
      <p:ext uri="{BB962C8B-B14F-4D97-AF65-F5344CB8AC3E}">
        <p14:creationId xmlns="" xmlns:p14="http://schemas.microsoft.com/office/powerpoint/2010/main" val="3795671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2989</TotalTime>
  <Words>924</Words>
  <Application>Microsoft Office PowerPoint</Application>
  <PresentationFormat>Экран (4:3)</PresentationFormat>
  <Paragraphs>574</Paragraphs>
  <Slides>45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216</cp:revision>
  <dcterms:created xsi:type="dcterms:W3CDTF">2010-06-18T23:25:24Z</dcterms:created>
  <dcterms:modified xsi:type="dcterms:W3CDTF">2019-05-26T20:14:02Z</dcterms:modified>
</cp:coreProperties>
</file>