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EB741-A428-4263-BAFF-DBC6FEA374A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CB8EE-585D-4702-8767-2A4931004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419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EB741-A428-4263-BAFF-DBC6FEA374A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CB8EE-585D-4702-8767-2A4931004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603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EB741-A428-4263-BAFF-DBC6FEA374A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CB8EE-585D-4702-8767-2A4931004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122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EB741-A428-4263-BAFF-DBC6FEA374A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CB8EE-585D-4702-8767-2A4931004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898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EB741-A428-4263-BAFF-DBC6FEA374A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CB8EE-585D-4702-8767-2A4931004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692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EB741-A428-4263-BAFF-DBC6FEA374A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CB8EE-585D-4702-8767-2A4931004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328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EB741-A428-4263-BAFF-DBC6FEA374A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CB8EE-585D-4702-8767-2A4931004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602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EB741-A428-4263-BAFF-DBC6FEA374A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CB8EE-585D-4702-8767-2A4931004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386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EB741-A428-4263-BAFF-DBC6FEA374A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CB8EE-585D-4702-8767-2A4931004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94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EB741-A428-4263-BAFF-DBC6FEA374A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CB8EE-585D-4702-8767-2A4931004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418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EB741-A428-4263-BAFF-DBC6FEA374A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CB8EE-585D-4702-8767-2A4931004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889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EB741-A428-4263-BAFF-DBC6FEA374A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3CB8EE-585D-4702-8767-2A49310046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699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userscontent2.emaze.com/images/c771732a-0865-46a6-81a2-1bdbeb772548/fca74e4e871b0e2e7341a753e773c9b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9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63688" y="1513009"/>
            <a:ext cx="5400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Ширма по ФГОС</a:t>
            </a:r>
            <a:endParaRPr lang="ru-RU" sz="6000" b="1" cap="none" spc="0" dirty="0">
              <a:ln w="12700">
                <a:solidFill>
                  <a:schemeClr val="accent1"/>
                </a:solidFill>
                <a:prstDash val="solid"/>
              </a:ln>
              <a:solidFill>
                <a:srgbClr val="FFFF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3968" y="5552347"/>
            <a:ext cx="4875117" cy="92333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</a:rPr>
              <a:t>Выполнила: Мирзаханова Лариса </a:t>
            </a:r>
            <a:r>
              <a:rPr lang="ru-RU" b="1" u="sng" dirty="0" err="1" smtClean="0">
                <a:solidFill>
                  <a:schemeClr val="tx2">
                    <a:lumMod val="75000"/>
                  </a:schemeClr>
                </a:solidFill>
              </a:rPr>
              <a:t>Назифовна</a:t>
            </a:r>
            <a:endParaRPr lang="ru-RU" b="1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</a:rPr>
              <a:t>Воспитатель МБДОУ Детский сад «Снежинка» </a:t>
            </a:r>
          </a:p>
          <a:p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</a:rPr>
              <a:t>3 корпус</a:t>
            </a:r>
            <a:endParaRPr lang="ru-RU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18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3" y="7938"/>
            <a:ext cx="9132887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404664"/>
            <a:ext cx="6909792" cy="5182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00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8699" y="1988840"/>
            <a:ext cx="83529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Ширма-</a:t>
            </a:r>
            <a:r>
              <a:rPr lang="ru-RU" sz="2000" b="1" dirty="0" err="1" smtClean="0">
                <a:solidFill>
                  <a:srgbClr val="0070C0"/>
                </a:solidFill>
              </a:rPr>
              <a:t>трансформер</a:t>
            </a:r>
            <a:r>
              <a:rPr lang="ru-RU" sz="2000" b="1" dirty="0" smtClean="0">
                <a:solidFill>
                  <a:srgbClr val="0070C0"/>
                </a:solidFill>
              </a:rPr>
              <a:t> применяется в самостоятельной, игровой, познавательно-исследовательской и музыкально-художественной деятельности детей. Кроме того, яркая ширма используется при организации развлечений и праздников 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физкультурно-оздоровительного характера. </a:t>
            </a:r>
          </a:p>
          <a:p>
            <a:r>
              <a:rPr lang="ru-RU" sz="2000" b="1" dirty="0" smtClean="0">
                <a:solidFill>
                  <a:srgbClr val="0070C0"/>
                </a:solidFill>
              </a:rPr>
              <a:t>Дети с удовольствием включаются в любой вид деятельности с использованием ширмы, а благодаря ее функциональности каждый находит задание по душе.</a:t>
            </a:r>
            <a:endParaRPr lang="ru-RU" sz="2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7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2.infourok.ru/uploads/ex/09d1/00085ab8-fb579cfd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8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0358" y="1268760"/>
            <a:ext cx="8640960" cy="4734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Создание новых технологий для работы с детьми в ДОУ.</a:t>
            </a:r>
          </a:p>
          <a:p>
            <a:pPr lvl="0" fontAlgn="base">
              <a:lnSpc>
                <a:spcPct val="150000"/>
              </a:lnSpc>
            </a:pP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использование нестандартного оборудования в процессе совершенствования  развития детей дошкольного возраста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fontAlgn="base">
              <a:lnSpc>
                <a:spcPct val="150000"/>
              </a:lnSpc>
            </a:pP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:</a:t>
            </a:r>
          </a:p>
          <a:p>
            <a:pPr lvl="0" fontAlgn="base">
              <a:lnSpc>
                <a:spcPct val="150000"/>
              </a:lnSpc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  создавать условия для получения детьми положительного коммуникативного опыта совместной деятельности в паре, в группе и команде;</a:t>
            </a:r>
          </a:p>
          <a:p>
            <a:pPr lvl="0" fontAlgn="base">
              <a:lnSpc>
                <a:spcPct val="150000"/>
              </a:lnSpc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  развивать позитивное отношение к себе и другим детям;</a:t>
            </a:r>
          </a:p>
          <a:p>
            <a:pPr lvl="0" fontAlgn="base">
              <a:lnSpc>
                <a:spcPct val="150000"/>
              </a:lnSpc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  развивать сообразительность, креативность в решении проблем.</a:t>
            </a:r>
          </a:p>
          <a:p>
            <a:pPr lvl="0" fontAlgn="base">
              <a:lnSpc>
                <a:spcPct val="150000"/>
              </a:lnSpc>
            </a:pP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44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mg1.liveinternet.ru/images/attach/c/8/99/841/99841383_fundo_jardim_laranj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70" y="9579"/>
            <a:ext cx="9131229" cy="6848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18864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26064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Описание пособия: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Каркас ширмы-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трансформера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изготовлен из пластиковых водопроводных труб, скрепляются специальными соединителями. 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693920"/>
            <a:ext cx="4280465" cy="3210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0490" y="167956"/>
            <a:ext cx="2981586" cy="4668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35896" y="4904269"/>
            <a:ext cx="532851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Ширма имеет подвижные соединения,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Позволяющие её полностью разбирать,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Собирать, складывать и удобно хранить.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Положительным является небольшой вес ширмы,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Что обеспечивает и безопасность при работе с ней.</a:t>
            </a:r>
          </a:p>
          <a:p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42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451" y="44624"/>
            <a:ext cx="3992960" cy="29947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469" y="3861048"/>
            <a:ext cx="4245942" cy="24215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332656"/>
            <a:ext cx="2981586" cy="4668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6597" y="3039344"/>
            <a:ext cx="42166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Атрибуты для игры и полотнище ширмы </a:t>
            </a:r>
          </a:p>
          <a:p>
            <a:r>
              <a:rPr lang="ru-RU" dirty="0" smtClean="0"/>
              <a:t>Крепится на ленту «липучку.»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062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2184832"/>
            <a:ext cx="66064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effectLst>
                  <a:glow rad="228600">
                    <a:srgbClr val="70AD47">
                      <a:lumMod val="60000"/>
                      <a:lumOff val="40000"/>
                      <a:alpha val="40000"/>
                    </a:srgbClr>
                  </a:glo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Незаменима ширма — </a:t>
            </a:r>
            <a:r>
              <a:rPr kumimoji="0" lang="ru-RU" sz="2400" b="1" i="1" u="none" strike="noStrike" kern="0" cap="none" spc="0" normalizeH="0" baseline="0" noProof="0" dirty="0" err="1" smtClean="0">
                <a:ln>
                  <a:noFill/>
                </a:ln>
                <a:effectLst>
                  <a:glow rad="228600">
                    <a:srgbClr val="70AD47">
                      <a:lumMod val="60000"/>
                      <a:lumOff val="40000"/>
                      <a:alpha val="40000"/>
                    </a:srgbClr>
                  </a:glo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трансформер</a:t>
            </a: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effectLst>
                  <a:glow rad="228600">
                    <a:srgbClr val="70AD47">
                      <a:lumMod val="60000"/>
                      <a:lumOff val="40000"/>
                      <a:alpha val="40000"/>
                    </a:srgbClr>
                  </a:glo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проведении сюжетно - ролевых игр «Путешествуем</a:t>
            </a:r>
            <a:r>
              <a:rPr kumimoji="0" lang="ru-RU" sz="2400" b="1" i="1" u="none" strike="noStrike" kern="0" cap="none" spc="0" normalizeH="0" noProof="0" dirty="0" smtClean="0">
                <a:ln>
                  <a:noFill/>
                </a:ln>
                <a:effectLst>
                  <a:glow rad="228600">
                    <a:srgbClr val="70AD47">
                      <a:lumMod val="60000"/>
                      <a:lumOff val="40000"/>
                      <a:alpha val="40000"/>
                    </a:srgbClr>
                  </a:glo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на корабле</a:t>
            </a: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effectLst>
                  <a:glow rad="228600">
                    <a:srgbClr val="70AD47">
                      <a:lumMod val="60000"/>
                      <a:lumOff val="40000"/>
                      <a:alpha val="40000"/>
                    </a:srgbClr>
                  </a:glo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», «Автобус,</a:t>
            </a:r>
            <a:r>
              <a:rPr kumimoji="0" lang="ru-RU" sz="2400" b="1" i="1" u="none" strike="noStrike" kern="0" cap="none" spc="0" normalizeH="0" noProof="0" dirty="0" smtClean="0">
                <a:ln>
                  <a:noFill/>
                </a:ln>
                <a:effectLst>
                  <a:glow rad="228600">
                    <a:srgbClr val="70AD47">
                      <a:lumMod val="60000"/>
                      <a:lumOff val="40000"/>
                      <a:alpha val="40000"/>
                    </a:srgbClr>
                  </a:glo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автомобиль</a:t>
            </a: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effectLst>
                  <a:glow rad="228600">
                    <a:srgbClr val="70AD47">
                      <a:lumMod val="60000"/>
                      <a:lumOff val="40000"/>
                      <a:alpha val="40000"/>
                    </a:srgbClr>
                  </a:glo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», «Семья» ,</a:t>
            </a:r>
            <a:r>
              <a:rPr kumimoji="0" lang="ru-RU" sz="2400" b="1" i="1" u="none" strike="noStrike" kern="0" cap="none" spc="0" normalizeH="0" noProof="0" dirty="0" smtClean="0">
                <a:ln>
                  <a:noFill/>
                </a:ln>
                <a:effectLst>
                  <a:glow rad="228600">
                    <a:srgbClr val="70AD47">
                      <a:lumMod val="60000"/>
                      <a:lumOff val="40000"/>
                      <a:alpha val="40000"/>
                    </a:srgbClr>
                  </a:glo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«Улицы посёлка»</a:t>
            </a: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effectLst>
                  <a:glow rad="228600">
                    <a:srgbClr val="70AD47">
                      <a:lumMod val="60000"/>
                      <a:lumOff val="40000"/>
                      <a:alpha val="40000"/>
                    </a:srgbClr>
                  </a:glo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. Завораживают малышей театрализованные постановки, которые мне удается организовать с помощью ширмы и дети  являются сами участниками этих постановок.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93818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3" y="7938"/>
            <a:ext cx="9132887" cy="684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692696"/>
            <a:ext cx="7234818" cy="4677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227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052736"/>
            <a:ext cx="7918351" cy="5683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088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399" y="0"/>
            <a:ext cx="9132887" cy="6963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624" y="332656"/>
            <a:ext cx="4244093" cy="3029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2924944"/>
            <a:ext cx="4858314" cy="3050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8607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7644" y="1700808"/>
            <a:ext cx="6408712" cy="4806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992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186</Words>
  <Application>Microsoft Office PowerPoint</Application>
  <PresentationFormat>Экран (4:3)</PresentationFormat>
  <Paragraphs>22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8</cp:revision>
  <dcterms:created xsi:type="dcterms:W3CDTF">2019-04-23T13:24:17Z</dcterms:created>
  <dcterms:modified xsi:type="dcterms:W3CDTF">2019-05-26T03:56:34Z</dcterms:modified>
</cp:coreProperties>
</file>