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6D3BFD-B7F1-49A2-BAA5-7982F6017C0E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3F3316-07E5-4E85-8158-7930AC68678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Сказка о маленькой капельке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6p_6xXlN8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36600"/>
            <a:ext cx="7670800" cy="5384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Bvv_PXoA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30250"/>
            <a:ext cx="7670800" cy="539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_8C2U5Sa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49300"/>
            <a:ext cx="7670800" cy="5359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a_buLIyV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42950"/>
            <a:ext cx="767080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gjSrAHNY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30250"/>
            <a:ext cx="7670800" cy="5397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quv8CoAy_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36600"/>
            <a:ext cx="7670800" cy="5384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oX9Tzhlz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36600"/>
            <a:ext cx="7670800" cy="5384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RaBz-BMSw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36600"/>
            <a:ext cx="7670800" cy="5384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35HTqaTy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42950"/>
            <a:ext cx="7670800" cy="53721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4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Сказка о маленькой капельке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маленькой капельке</dc:title>
  <dc:creator>Лариса</dc:creator>
  <cp:lastModifiedBy>Лариса</cp:lastModifiedBy>
  <cp:revision>4</cp:revision>
  <dcterms:created xsi:type="dcterms:W3CDTF">2018-03-17T11:23:03Z</dcterms:created>
  <dcterms:modified xsi:type="dcterms:W3CDTF">2018-03-17T12:01:41Z</dcterms:modified>
</cp:coreProperties>
</file>