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3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25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6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7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14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632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56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7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1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70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AC649-AB47-497B-B2AC-DD8F6027DD7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7738D-117E-44A5-896C-FB4D12DDE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72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031" y="0"/>
            <a:ext cx="124495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35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59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662" y="1481071"/>
            <a:ext cx="7332691" cy="5203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71223" y="32443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152" y="3013655"/>
            <a:ext cx="42371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праздник, День Победы!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много лет уже прошло.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помним подвиг наших дедов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благодарны им за то.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жаль, что меньше с каждым годом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строю парадном их идет.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главное, в сердцах народа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Лучинка памяти живет.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07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21" y="2485623"/>
            <a:ext cx="5349345" cy="4269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586" y="1364921"/>
            <a:ext cx="5379714" cy="4034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662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0"/>
            <a:ext cx="1208896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0" y="2537137"/>
            <a:ext cx="4945807" cy="3721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142" y="1138067"/>
            <a:ext cx="3676592" cy="4902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778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21" y="1455314"/>
            <a:ext cx="7538753" cy="5125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96910" y="3000777"/>
            <a:ext cx="3528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помню,</a:t>
            </a: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горжусь!»</a:t>
            </a:r>
            <a:endParaRPr lang="ru-RU" sz="4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610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93" y="-90152"/>
            <a:ext cx="832833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4567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54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5</cp:revision>
  <dcterms:created xsi:type="dcterms:W3CDTF">2019-05-26T08:24:09Z</dcterms:created>
  <dcterms:modified xsi:type="dcterms:W3CDTF">2019-05-26T08:55:47Z</dcterms:modified>
</cp:coreProperties>
</file>