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7" r:id="rId2"/>
    <p:sldId id="256" r:id="rId3"/>
    <p:sldId id="257" r:id="rId4"/>
    <p:sldId id="258" r:id="rId5"/>
    <p:sldId id="259" r:id="rId6"/>
    <p:sldId id="261" r:id="rId7"/>
    <p:sldId id="262" r:id="rId8"/>
    <p:sldId id="260" r:id="rId9"/>
    <p:sldId id="263" r:id="rId10"/>
    <p:sldId id="269" r:id="rId11"/>
    <p:sldId id="270" r:id="rId12"/>
    <p:sldId id="271" r:id="rId13"/>
    <p:sldId id="272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5880-964F-42F8-A241-94579591C1B3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675880-964F-42F8-A241-94579591C1B3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47BF7C9-6659-49A4-8169-0C0CFC9BC6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1810"/>
            <a:ext cx="7591536" cy="519397"/>
          </a:xfrm>
        </p:spPr>
        <p:txBody>
          <a:bodyPr>
            <a:normAutofit fontScale="90000"/>
          </a:bodyPr>
          <a:lstStyle/>
          <a:p>
            <a:pPr algn="ctr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072" y="5833452"/>
            <a:ext cx="36247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Автор: </a:t>
            </a:r>
            <a:r>
              <a:rPr lang="ru-RU" sz="1400" dirty="0" smtClean="0"/>
              <a:t>Прокофьева Наталья Анатольевна</a:t>
            </a:r>
          </a:p>
          <a:p>
            <a:r>
              <a:rPr lang="ru-RU" sz="1400" dirty="0" smtClean="0"/>
              <a:t>учитель </a:t>
            </a:r>
            <a:r>
              <a:rPr lang="ru-RU" sz="1400" dirty="0"/>
              <a:t>начальных классов</a:t>
            </a:r>
            <a:r>
              <a:rPr lang="en-US" sz="1400" dirty="0"/>
              <a:t> </a:t>
            </a:r>
            <a:r>
              <a:rPr lang="ru-RU" sz="1400" dirty="0" smtClean="0"/>
              <a:t>МБОУ</a:t>
            </a:r>
          </a:p>
          <a:p>
            <a:r>
              <a:rPr lang="ru-RU" sz="1400" dirty="0" smtClean="0"/>
              <a:t> «</a:t>
            </a:r>
            <a:r>
              <a:rPr lang="ru-RU" sz="1400" dirty="0" err="1" smtClean="0"/>
              <a:t>Череповская</a:t>
            </a:r>
            <a:r>
              <a:rPr lang="ru-RU" sz="1400" dirty="0" smtClean="0"/>
              <a:t> ОШ»</a:t>
            </a:r>
            <a:endParaRPr lang="ru-RU" sz="1400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553072D3-346A-413F-BA7C-03AA1AEDEB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064" y="1322937"/>
            <a:ext cx="7380312" cy="4335821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1B2ABC9B-2701-4FA8-99C2-8515A8E0B613}"/>
              </a:ext>
            </a:extLst>
          </p:cNvPr>
          <p:cNvSpPr/>
          <p:nvPr/>
        </p:nvSpPr>
        <p:spPr>
          <a:xfrm>
            <a:off x="1187624" y="341875"/>
            <a:ext cx="66967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«Россия-</a:t>
            </a:r>
            <a:r>
              <a:rPr lang="ru-RU" sz="48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Родина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наша!»</a:t>
            </a:r>
          </a:p>
        </p:txBody>
      </p:sp>
    </p:spTree>
    <p:extLst>
      <p:ext uri="{BB962C8B-B14F-4D97-AF65-F5344CB8AC3E}">
        <p14:creationId xmlns:p14="http://schemas.microsoft.com/office/powerpoint/2010/main" val="3642564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B9F2403-501A-4837-8001-1CBF80418A2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63588" y="188640"/>
            <a:ext cx="7416824" cy="1257320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Здание МГУ признано самым большим зданием из университетов. В нем расположено 40 000 комнат.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B692027-D08D-43AC-A258-D4BC8BB4ADB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340768"/>
            <a:ext cx="8172400" cy="5459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527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C4ED98E1-0025-4D03-B40F-98425FAA764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8208911" cy="1905392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Храм Христа Спасителя в Москве считается самым большим в мире православным собором. Он вмещает 10 000 человек. Построен в виде равностороннего креста с шириной 85 м и высотой – 103 м.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743CD69-EBAE-4095-94AE-737F8BB075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700808"/>
            <a:ext cx="7352232" cy="4760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29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DBD7874-27E2-45D3-8B92-4D12D9E857F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1916832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dirty="0"/>
              <a:t>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7 июля 2013 года во Владивостоке представители Книги Рекордов Гиннесса зафиксировали еще один российский рекорд – самый большой флаг государства, составленный из живых людей. На мосту через бухту Золотой рог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собралось почти 30 000 жителей Владивостока, которые, взяв в руки белые, синие и красные флажки,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B1B42CB-A569-4AA8-AF19-B8DCABD5F7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72816"/>
            <a:ext cx="8280920" cy="465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504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99FEECFA-9C27-47F5-ABDA-DC218234DAF1}"/>
              </a:ext>
            </a:extLst>
          </p:cNvPr>
          <p:cNvSpPr/>
          <p:nvPr/>
        </p:nvSpPr>
        <p:spPr>
          <a:xfrm>
            <a:off x="251520" y="116632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образовали «живой» государственный флаг России, протяженностью 707 метров.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C92892F-2F9B-4ADC-A25A-6222F0B103C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2" y="852785"/>
            <a:ext cx="9144000" cy="515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88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28662" y="285728"/>
            <a:ext cx="8001000" cy="23402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CEFF6064-B6E6-4C01-9773-7E90DCDE96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777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8208911" cy="720079"/>
          </a:xfrm>
        </p:spPr>
        <p:txBody>
          <a:bodyPr/>
          <a:lstStyle/>
          <a:p>
            <a:pPr>
              <a:buNone/>
            </a:pPr>
            <a:r>
              <a:rPr 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В состав Российской Федерации входят 85 субъектов, 46 из которых именуются областями, 22 — республиками, 9 — краями, 3 — городами федерального значения, 4 — автономными округами и 1 — автономной областью. Всего в стране около 157 тысяч населённых пунктов.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7C5F1DF-9756-42E0-A7BF-C1A5FBDE358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867" y="1628800"/>
            <a:ext cx="8886266" cy="489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857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5592" y="188640"/>
            <a:ext cx="6512511" cy="1080120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Родина?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184" y="2288942"/>
            <a:ext cx="4572000" cy="4380664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88024" y="1294646"/>
            <a:ext cx="4716016" cy="43086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1)Место, страна, где человек родился; где впервые сложился, возник этнос (народ).</a:t>
            </a:r>
          </a:p>
          <a:p>
            <a:pPr marL="45720" indent="0">
              <a:buNone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Место возникновения, открытия или изобретения чего-либо.</a:t>
            </a:r>
          </a:p>
        </p:txBody>
      </p:sp>
    </p:spTree>
    <p:extLst>
      <p:ext uri="{BB962C8B-B14F-4D97-AF65-F5344CB8AC3E}">
        <p14:creationId xmlns:p14="http://schemas.microsoft.com/office/powerpoint/2010/main" val="522635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1502" y="285728"/>
            <a:ext cx="9215502" cy="864096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solidFill>
                  <a:schemeClr val="accent6"/>
                </a:solidFill>
              </a:rPr>
              <a:t>Пословицы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340768"/>
            <a:ext cx="8820472" cy="388843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dirty="0"/>
              <a:t>• </a:t>
            </a:r>
            <a:r>
              <a:rPr lang="ru-RU" sz="3200" b="1" i="1" dirty="0"/>
              <a:t>Одна у человека мать, одна у него и Родина.</a:t>
            </a:r>
          </a:p>
          <a:p>
            <a:pPr marL="45720" indent="0">
              <a:buNone/>
            </a:pPr>
            <a:r>
              <a:rPr lang="ru-RU" sz="3200" dirty="0"/>
              <a:t>• </a:t>
            </a:r>
            <a:r>
              <a:rPr lang="ru-RU" sz="3200" b="1" i="1" dirty="0"/>
              <a:t>Родная сторона – мать, чужая –мачеха.</a:t>
            </a:r>
          </a:p>
          <a:p>
            <a:pPr marL="45720" indent="0">
              <a:buNone/>
            </a:pPr>
            <a:r>
              <a:rPr lang="ru-RU" sz="3200" dirty="0"/>
              <a:t>• </a:t>
            </a:r>
            <a:r>
              <a:rPr lang="ru-RU" sz="3200" b="1" i="1" dirty="0"/>
              <a:t>Всякому мила своя сторона.</a:t>
            </a:r>
          </a:p>
          <a:p>
            <a:pPr marL="45720" indent="0">
              <a:buNone/>
            </a:pPr>
            <a:r>
              <a:rPr lang="ru-RU" sz="3200" dirty="0"/>
              <a:t>• </a:t>
            </a:r>
            <a:r>
              <a:rPr lang="ru-RU" sz="3200" b="1" i="1" dirty="0"/>
              <a:t>Где родился, там и пригодился.</a:t>
            </a:r>
          </a:p>
          <a:p>
            <a:pPr marL="45720" indent="0">
              <a:buNone/>
            </a:pPr>
            <a:r>
              <a:rPr lang="ru-RU" sz="3200" dirty="0"/>
              <a:t>• </a:t>
            </a:r>
            <a:r>
              <a:rPr lang="ru-RU" sz="3200" b="1" i="1" dirty="0"/>
              <a:t>Кто Родине изменяет, того народ презирает.</a:t>
            </a:r>
          </a:p>
          <a:p>
            <a:pPr marL="45720" indent="0">
              <a:buNone/>
            </a:pPr>
            <a:r>
              <a:rPr lang="ru-RU" sz="3200" dirty="0"/>
              <a:t>• </a:t>
            </a:r>
            <a:r>
              <a:rPr lang="ru-RU" sz="3200" b="1" i="1" dirty="0"/>
              <a:t>Кто за Родину горой – тот истинный герой.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13787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821" y="1378379"/>
            <a:ext cx="7422110" cy="39948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780" y="-40830"/>
            <a:ext cx="8532439" cy="1440160"/>
          </a:xfrm>
        </p:spPr>
        <p:txBody>
          <a:bodyPr/>
          <a:lstStyle/>
          <a:p>
            <a:pPr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факты о нашей стране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10" y="5517232"/>
            <a:ext cx="8143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1. В книге рекордов Гиннесса Россия-самая большая страна по территории!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5115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04664"/>
            <a:ext cx="8352928" cy="2376264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Самый невероятный рекорд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это наши российские дайверы из экспедиции Русского географического общества погрузились в озеро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Лабынкыр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находящееся на территории Якутии, недалеко от полюса холода – Оймякона.  На глубине 40 метров при температуре воды +2 градуса они побывали дважды. И оба раза продолжительность нахождения под водой равнялась 23 минутам. Такого до них никто не делал. Специалистами по плаванию в холодной воде отмечается, что очень хорошо подготовленные пловцы не могут быть в ледяной воде больше 10 минут, иначе наступает переохлаждение и гибель.</a:t>
            </a:r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780928"/>
            <a:ext cx="5760640" cy="380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01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0"/>
            <a:ext cx="6669360" cy="1185312"/>
          </a:xfrm>
        </p:spPr>
        <p:txBody>
          <a:bodyPr/>
          <a:lstStyle/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Еще один рекорд это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озеро Байкал – самое глубокое озеро в мире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содержащее 22% от всех мировых запасов пресной воды.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036148"/>
            <a:ext cx="6660232" cy="4442375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D663CBA4-B196-405D-8A29-C274FE223A9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085038"/>
            <a:ext cx="7668344" cy="575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556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496944" cy="2808312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Великий Сибирский путь –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Транссибирская железнодорожная магистраль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внесена в Книгу Рекордов Гиннесса сразу по трем пунктам: как самая длинная в мире железная дорога – 10 000 км; как самое большое количество станций по пути следования – составы проезжают 87 населенных пунктов; как самое быстро построенное масштабное сооружение – начавшись в 1891 году, уже 14 июля 1903 года железнодорожная магистраль была введена в эксплуатацию.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Транссиб считается одним из лучших достижений мировой цивилизации, а построенные мосты и тоннели являются образцами инженерного искусства даже сегодня.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780928"/>
            <a:ext cx="7776864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85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84976" cy="1584176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Еще один рекорд – город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Оймякон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Якутии, обозначенный в Книге, как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населенный пункт, расположенный в самом холодном месте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Зимняя температура воздуха может опускаться здесь до -70.</a:t>
            </a:r>
          </a:p>
          <a:p>
            <a:pPr marL="4572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Сибирская тайга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считается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 большим лесным массивом в мире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Ее площадь составляет 60% от всей площади России.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772816"/>
            <a:ext cx="6480720" cy="493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2909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184</TotalTime>
  <Words>523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 </vt:lpstr>
      <vt:lpstr>             В состав Российской Федерации входят 85 субъектов, 46 из которых именуются областями, 22 — республиками, 9 — краями, 3 — городами федерального значения, 4 — автономными округами и 1 — автономной областью. Всего в стране около 157 тысяч населённых пунктов. </vt:lpstr>
      <vt:lpstr>Что такое Родина?</vt:lpstr>
      <vt:lpstr>Пословицы</vt:lpstr>
      <vt:lpstr>Интересные факты о нашей стране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HOME-PK</cp:lastModifiedBy>
  <cp:revision>18</cp:revision>
  <dcterms:created xsi:type="dcterms:W3CDTF">2017-08-31T09:07:42Z</dcterms:created>
  <dcterms:modified xsi:type="dcterms:W3CDTF">2019-05-25T22:19:15Z</dcterms:modified>
</cp:coreProperties>
</file>