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133" autoAdjust="0"/>
  </p:normalViewPr>
  <p:slideViewPr>
    <p:cSldViewPr snapToGrid="0">
      <p:cViewPr varScale="1">
        <p:scale>
          <a:sx n="85" d="100"/>
          <a:sy n="85" d="100"/>
        </p:scale>
        <p:origin x="1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A0894-B853-4782-8B08-85A4311CCCB4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9BAFF-F9B5-4637-8875-E20D2678D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745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9BAFF-F9B5-4637-8875-E20D2678D3B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343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9BAFF-F9B5-4637-8875-E20D2678D3B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49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788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51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05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9805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451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10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34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025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979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19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1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83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0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09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74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2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2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E69183C-FB96-4392-AC18-C8090480E9A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BAD631F-4F60-4023-AA9D-468E7E44A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2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den-za-dnem.ru/&#1084;&#1091;&#1079;&#1099;&#1082;&#1072;&#1083;&#1100;&#1085;&#1099;&#1077;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13964" y="2901244"/>
            <a:ext cx="4378036" cy="382612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Презентация к проекту «Взаимосвязь музыки и живописи». 5 класс.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1600" dirty="0" smtClean="0"/>
              <a:t>Подготовила </a:t>
            </a:r>
            <a:r>
              <a:rPr lang="ru-RU" sz="1600" dirty="0" err="1" smtClean="0"/>
              <a:t>д.г.малькова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0800" y="5747657"/>
            <a:ext cx="5486400" cy="6887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Мелоццо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да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форли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 «ангел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pic>
        <p:nvPicPr>
          <p:cNvPr id="12290" name="Picture 2" descr="http://www.den-za-dnem.ru/big-files/Gal/project/images/p12_m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470" y="938151"/>
            <a:ext cx="4107667" cy="480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410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5823" y="618517"/>
            <a:ext cx="4022403" cy="4844132"/>
          </a:xfrm>
        </p:spPr>
        <p:txBody>
          <a:bodyPr/>
          <a:lstStyle/>
          <a:p>
            <a:r>
              <a:rPr lang="ru-RU" dirty="0" smtClean="0"/>
              <a:t>Антон </a:t>
            </a:r>
            <a:r>
              <a:rPr lang="ru-RU" dirty="0" err="1" smtClean="0"/>
              <a:t>Ромако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«танец»</a:t>
            </a:r>
            <a:endParaRPr lang="ru-RU" dirty="0"/>
          </a:p>
        </p:txBody>
      </p:sp>
      <p:pic>
        <p:nvPicPr>
          <p:cNvPr id="4" name="Picture 6" descr="http://www.den-za-dnem.ru/big-files/Gal/project/images/p12_k20-2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039" y="0"/>
            <a:ext cx="5569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673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8942119" y="2367092"/>
            <a:ext cx="2335480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err="1" smtClean="0"/>
              <a:t>Э.дега</a:t>
            </a:r>
            <a:r>
              <a:rPr lang="ru-RU" sz="3200" dirty="0" smtClean="0"/>
              <a:t>. </a:t>
            </a:r>
          </a:p>
          <a:p>
            <a:pPr marL="0" indent="0">
              <a:buNone/>
            </a:pPr>
            <a:r>
              <a:rPr lang="ru-RU" sz="3200" dirty="0" smtClean="0"/>
              <a:t>«фагот»</a:t>
            </a:r>
            <a:endParaRPr lang="ru-RU" sz="3200" dirty="0"/>
          </a:p>
        </p:txBody>
      </p:sp>
      <p:pic>
        <p:nvPicPr>
          <p:cNvPr id="9224" name="Picture 8" descr="http://www.den-za-dnem.ru/big-files/Gal/project/images/p12_k20-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686" y="0"/>
            <a:ext cx="54270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293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9903" y="197708"/>
            <a:ext cx="6666275" cy="617839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</a:rPr>
              <a:t>Дж.борос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. «мир музыки».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45990"/>
            <a:ext cx="4015946" cy="63513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rgbClr val="002060"/>
                </a:solidFill>
                <a:hlinkClick r:id="rId2"/>
              </a:rPr>
              <a:t>Много других произведений может подтвердить сказанное о содружестве искусств. Все их не перечесть. Одно искусство дополняет другое, но и каждое отдельно не теряет красоты и великого значения. Мир искусства бесконечен. Наша задача- научиться понимать искусство разных видов, жанров, разных эпох, научиться ценить и беречь искусство, и, конечно, пытаться создавать свои произведения, творить, быть причастным к великому миру искусства.</a:t>
            </a:r>
          </a:p>
          <a:p>
            <a:pPr marL="0" indent="0">
              <a:buNone/>
            </a:pPr>
            <a:endParaRPr lang="ru-RU" u="sng" dirty="0" smtClean="0">
              <a:hlinkClick r:id="rId2"/>
            </a:endParaRPr>
          </a:p>
          <a:p>
            <a:pPr marL="0" indent="0">
              <a:buNone/>
            </a:pPr>
            <a:endParaRPr lang="ru-RU" u="sng" dirty="0">
              <a:hlinkClick r:id="rId2"/>
            </a:endParaRPr>
          </a:p>
          <a:p>
            <a:pPr marL="0" indent="0">
              <a:buNone/>
            </a:pPr>
            <a:r>
              <a:rPr lang="ru-RU" sz="1600" u="sng" dirty="0" err="1" smtClean="0">
                <a:solidFill>
                  <a:srgbClr val="002060"/>
                </a:solidFill>
                <a:hlinkClick r:id="rId2"/>
              </a:rPr>
              <a:t>Информресурсы</a:t>
            </a:r>
            <a:r>
              <a:rPr lang="ru-RU" sz="1600" u="sng" dirty="0" smtClean="0">
                <a:solidFill>
                  <a:srgbClr val="002060"/>
                </a:solidFill>
                <a:hlinkClick r:id="rId2"/>
              </a:rPr>
              <a:t>:</a:t>
            </a:r>
          </a:p>
          <a:p>
            <a:pPr marL="0" indent="0">
              <a:buNone/>
            </a:pPr>
            <a:endParaRPr lang="ru-RU" sz="1600" u="sng" dirty="0" smtClean="0">
              <a:solidFill>
                <a:srgbClr val="002060"/>
              </a:solidFill>
              <a:hlinkClick r:id="rId2"/>
            </a:endParaRPr>
          </a:p>
          <a:p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www.den-za-dnem.ru/</a:t>
            </a:r>
            <a:r>
              <a:rPr lang="ru-RU" sz="1600" dirty="0" smtClean="0">
                <a:hlinkClick r:id="rId2"/>
              </a:rPr>
              <a:t>музыкальные</a:t>
            </a:r>
            <a:r>
              <a:rPr lang="ru-RU" sz="1600" dirty="0" smtClean="0"/>
              <a:t> инструменты в картинах русских художников.</a:t>
            </a:r>
          </a:p>
          <a:p>
            <a:r>
              <a:rPr lang="ru-RU" sz="1600" dirty="0" smtClean="0"/>
              <a:t>Яндекс-фото.</a:t>
            </a:r>
          </a:p>
          <a:p>
            <a:endParaRPr lang="ru-RU" dirty="0"/>
          </a:p>
        </p:txBody>
      </p:sp>
      <p:pic>
        <p:nvPicPr>
          <p:cNvPr id="11266" name="Picture 2" descr="http://www.den-za-dnem.ru/big-files/Gal/project/images/p12_bor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335" y="939114"/>
            <a:ext cx="6915665" cy="5758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23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Давно люди заметили, что искусство разных видов постоянно взаимодействует друг с другом. Особенно взаимосвязаны между собой музыка и хореография, музыка и литература, музыка и живопись. Есть много примеров, когда в музыкальных произведениях содержатся образы живописи, архитектуры, скульптуры или упоминание о них, а в живописи много картин художников разных времён и народов, где изображены образы музыки, музыкантов.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2514" y="2214694"/>
            <a:ext cx="8700967" cy="3870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  Всем известны такие детские песни:</a:t>
            </a:r>
          </a:p>
          <a:p>
            <a:r>
              <a:rPr lang="ru-RU" dirty="0" smtClean="0"/>
              <a:t>Я рисую этот мир</a:t>
            </a:r>
          </a:p>
          <a:p>
            <a:r>
              <a:rPr lang="ru-RU" dirty="0" smtClean="0"/>
              <a:t>Разукрасим все планеты</a:t>
            </a:r>
          </a:p>
          <a:p>
            <a:r>
              <a:rPr lang="ru-RU" dirty="0" smtClean="0"/>
              <a:t>Возьмите в руки краски</a:t>
            </a:r>
          </a:p>
          <a:p>
            <a:r>
              <a:rPr lang="ru-RU" dirty="0" smtClean="0"/>
              <a:t>Я рисую белым мелом облака (Моя </a:t>
            </a:r>
            <a:r>
              <a:rPr lang="ru-RU" dirty="0" err="1" smtClean="0"/>
              <a:t>россия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Песня юного художника </a:t>
            </a:r>
          </a:p>
          <a:p>
            <a:pPr marL="0" indent="0">
              <a:buNone/>
            </a:pPr>
            <a:r>
              <a:rPr lang="ru-RU" dirty="0" smtClean="0"/>
              <a:t>(из м/ф «Маша и медведь»), </a:t>
            </a:r>
            <a:br>
              <a:rPr lang="ru-RU" dirty="0" smtClean="0"/>
            </a:br>
            <a:r>
              <a:rPr lang="ru-RU" dirty="0" smtClean="0"/>
              <a:t> и другие.</a:t>
            </a:r>
            <a:endParaRPr lang="ru-RU" dirty="0"/>
          </a:p>
        </p:txBody>
      </p:sp>
      <p:pic>
        <p:nvPicPr>
          <p:cNvPr id="1026" name="Picture 2" descr="https://avatars.mds.yandex.net/get-pdb/911433/efbafb11-cdbd-495b-98f0-2226f465e4b5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473" y="2310714"/>
            <a:ext cx="5142015" cy="377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172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92" y="618517"/>
            <a:ext cx="4617934" cy="483081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Вот примеры живописи, в которой запечатлены образы музыки.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800" dirty="0" err="1" smtClean="0"/>
              <a:t>К.п.брюллов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smtClean="0"/>
              <a:t>«Портрет музыканта </a:t>
            </a:r>
            <a:r>
              <a:rPr lang="ru-RU" sz="2800" dirty="0" err="1" smtClean="0"/>
              <a:t>м.ю.виельгорского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pic>
        <p:nvPicPr>
          <p:cNvPr id="2050" name="Picture 2" descr="http://www.den-za-dnem.ru/big-files/Gal/project/images/p13_000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524" y="0"/>
            <a:ext cx="46708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512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1404" y="1852550"/>
            <a:ext cx="914400" cy="7125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36476" y="2367092"/>
            <a:ext cx="3641124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err="1" smtClean="0"/>
              <a:t>П.Е.Заболотский</a:t>
            </a:r>
            <a:r>
              <a:rPr lang="ru-RU" sz="2800" dirty="0" smtClean="0"/>
              <a:t>. </a:t>
            </a:r>
          </a:p>
          <a:p>
            <a:pPr marL="0" indent="0">
              <a:buNone/>
            </a:pPr>
            <a:r>
              <a:rPr lang="ru-RU" sz="2800" dirty="0" smtClean="0"/>
              <a:t>«мальчик с балалайкой»</a:t>
            </a:r>
            <a:endParaRPr lang="ru-RU" sz="2800" dirty="0"/>
          </a:p>
        </p:txBody>
      </p:sp>
      <p:pic>
        <p:nvPicPr>
          <p:cNvPr id="3074" name="Picture 2" descr="http://www.den-za-dnem.ru/big-files/Gal/project/images/p13_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622" y="0"/>
            <a:ext cx="5093317" cy="676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558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3330" y="618517"/>
            <a:ext cx="3784896" cy="4939135"/>
          </a:xfrm>
        </p:spPr>
        <p:txBody>
          <a:bodyPr/>
          <a:lstStyle/>
          <a:p>
            <a:r>
              <a:rPr lang="ru-RU" dirty="0" err="1" smtClean="0"/>
              <a:t>З.серебрякова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«девочки у рояля».</a:t>
            </a:r>
            <a:endParaRPr lang="ru-RU" dirty="0"/>
          </a:p>
        </p:txBody>
      </p:sp>
      <p:pic>
        <p:nvPicPr>
          <p:cNvPr id="7170" name="Picture 2" descr="http://www.den-za-dnem.ru/big-files/Gal/project/images/p13_002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28" y="0"/>
            <a:ext cx="46313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46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187" y="1021278"/>
            <a:ext cx="3004457" cy="11934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12726" y="2367092"/>
            <a:ext cx="2964873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err="1" smtClean="0"/>
              <a:t>Н.п.богданов-бельский</a:t>
            </a:r>
            <a:r>
              <a:rPr lang="ru-RU" sz="2800" dirty="0" smtClean="0"/>
              <a:t>. </a:t>
            </a:r>
          </a:p>
          <a:p>
            <a:pPr marL="0" indent="0">
              <a:buNone/>
            </a:pPr>
            <a:r>
              <a:rPr lang="ru-RU" sz="2800" dirty="0" smtClean="0"/>
              <a:t>«мальчик со скрипкой»</a:t>
            </a:r>
            <a:endParaRPr lang="ru-RU" sz="2800" dirty="0"/>
          </a:p>
        </p:txBody>
      </p:sp>
      <p:pic>
        <p:nvPicPr>
          <p:cNvPr id="4098" name="Picture 2" descr="http://www.den-za-dnem.ru/big-files/Gal/project/images/p13_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35" y="0"/>
            <a:ext cx="4833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757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74577" y="618517"/>
            <a:ext cx="3903649" cy="4606626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В.А.Тропинин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«гитарист»</a:t>
            </a:r>
            <a:endParaRPr lang="ru-RU" sz="3200" dirty="0"/>
          </a:p>
        </p:txBody>
      </p:sp>
      <p:pic>
        <p:nvPicPr>
          <p:cNvPr id="5122" name="Picture 2" descr="http://www.den-za-dnem.ru/big-files/Gal/project/images/p13_000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301" y="0"/>
            <a:ext cx="5284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593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8956" y="618517"/>
            <a:ext cx="4322618" cy="5509151"/>
          </a:xfrm>
        </p:spPr>
        <p:txBody>
          <a:bodyPr/>
          <a:lstStyle/>
          <a:p>
            <a:r>
              <a:rPr lang="ru-RU" dirty="0" err="1" smtClean="0"/>
              <a:t>Г.шполянская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«бандуристы».</a:t>
            </a:r>
            <a:endParaRPr lang="ru-RU" dirty="0"/>
          </a:p>
        </p:txBody>
      </p:sp>
      <p:pic>
        <p:nvPicPr>
          <p:cNvPr id="6146" name="Picture 2" descr="http://www.den-za-dnem.ru/big-files/Gal/project/images/p13_003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795" y="0"/>
            <a:ext cx="55220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990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5225" y="344385"/>
            <a:ext cx="3633849" cy="4987636"/>
          </a:xfrm>
        </p:spPr>
        <p:txBody>
          <a:bodyPr/>
          <a:lstStyle/>
          <a:p>
            <a:r>
              <a:rPr lang="ru-RU" dirty="0" err="1" smtClean="0"/>
              <a:t>Дирк</a:t>
            </a:r>
            <a:r>
              <a:rPr lang="ru-RU" dirty="0" smtClean="0"/>
              <a:t> </a:t>
            </a:r>
            <a:r>
              <a:rPr lang="ru-RU" dirty="0" err="1" smtClean="0"/>
              <a:t>халс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«музыканты»</a:t>
            </a:r>
            <a:endParaRPr lang="ru-RU" dirty="0"/>
          </a:p>
        </p:txBody>
      </p:sp>
      <p:pic>
        <p:nvPicPr>
          <p:cNvPr id="8194" name="Picture 2" descr="http://shows.we-envision.com/aa/2big/HALS,%20Dirck/b7459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62" y="0"/>
            <a:ext cx="770708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40273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96</TotalTime>
  <Words>250</Words>
  <Application>Microsoft Office PowerPoint</Application>
  <PresentationFormat>Широкоэкранный</PresentationFormat>
  <Paragraphs>33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Tw Cen MT</vt:lpstr>
      <vt:lpstr>Капля</vt:lpstr>
      <vt:lpstr>   Презентация к проекту «Взаимосвязь музыки и живописи». 5 класс.        Подготовила д.г.малькова       </vt:lpstr>
      <vt:lpstr>Давно люди заметили, что искусство разных видов постоянно взаимодействует друг с другом. Особенно взаимосвязаны между собой музыка и хореография, музыка и литература, музыка и живопись. Есть много примеров, когда в музыкальных произведениях содержатся образы живописи, архитектуры, скульптуры или упоминание о них, а в живописи много картин художников разных времён и народов, где изображены образы музыки, музыкантов.</vt:lpstr>
      <vt:lpstr>Вот примеры живописи, в которой запечатлены образы музыки.       К.п.брюллов.  «Портрет музыканта м.ю.виельгорского».</vt:lpstr>
      <vt:lpstr>Презентация PowerPoint</vt:lpstr>
      <vt:lpstr>З.серебрякова.   «девочки у рояля».</vt:lpstr>
      <vt:lpstr>Презентация PowerPoint</vt:lpstr>
      <vt:lpstr>В.А.Тропинин.   «гитарист»</vt:lpstr>
      <vt:lpstr>Г.шполянская.   «бандуристы».</vt:lpstr>
      <vt:lpstr>Дирк халс.   «музыканты»</vt:lpstr>
      <vt:lpstr>Антон Ромако.   «танец»</vt:lpstr>
      <vt:lpstr> </vt:lpstr>
      <vt:lpstr>Дж.борос. «мир музыки».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проекту «Взаимосвязь музыки и живописи»</dc:title>
  <dc:creator>Admin</dc:creator>
  <cp:lastModifiedBy>Admin</cp:lastModifiedBy>
  <cp:revision>12</cp:revision>
  <dcterms:created xsi:type="dcterms:W3CDTF">2019-05-20T18:05:35Z</dcterms:created>
  <dcterms:modified xsi:type="dcterms:W3CDTF">2019-05-20T19:41:47Z</dcterms:modified>
</cp:coreProperties>
</file>