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70" r:id="rId2"/>
    <p:sldId id="259" r:id="rId3"/>
    <p:sldId id="303" r:id="rId4"/>
    <p:sldId id="256" r:id="rId5"/>
    <p:sldId id="288" r:id="rId6"/>
    <p:sldId id="297" r:id="rId7"/>
    <p:sldId id="305" r:id="rId8"/>
    <p:sldId id="306" r:id="rId9"/>
    <p:sldId id="272" r:id="rId10"/>
    <p:sldId id="273" r:id="rId11"/>
    <p:sldId id="300" r:id="rId12"/>
    <p:sldId id="301" r:id="rId13"/>
    <p:sldId id="276" r:id="rId14"/>
    <p:sldId id="298" r:id="rId15"/>
    <p:sldId id="277" r:id="rId16"/>
    <p:sldId id="307" r:id="rId17"/>
    <p:sldId id="289" r:id="rId18"/>
    <p:sldId id="278" r:id="rId19"/>
    <p:sldId id="30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1494" autoAdjust="0"/>
  </p:normalViewPr>
  <p:slideViewPr>
    <p:cSldViewPr>
      <p:cViewPr>
        <p:scale>
          <a:sx n="69" d="100"/>
          <a:sy n="69" d="100"/>
        </p:scale>
        <p:origin x="-25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18CD50-7486-4160-81D3-6811BBF3A8E1}" type="doc">
      <dgm:prSet loTypeId="urn:microsoft.com/office/officeart/2005/8/layout/orgChart1" loCatId="hierarchy" qsTypeId="urn:microsoft.com/office/officeart/2005/8/quickstyle/3d2" qsCatId="3D" csTypeId="urn:microsoft.com/office/officeart/2005/8/colors/accent0_1" csCatId="mainScheme" phldr="1"/>
      <dgm:spPr/>
    </dgm:pt>
    <dgm:pt modelId="{3BB0A9D2-538E-4E96-A752-EFC4EE1293D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Verdana" pitchFamily="34" charset="0"/>
            </a:rPr>
            <a:t> СРЕДСТВА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Verdana" pitchFamily="34" charset="0"/>
            </a:rPr>
            <a:t>ОБЩЕНИЯ </a:t>
          </a:r>
        </a:p>
      </dgm:t>
    </dgm:pt>
    <dgm:pt modelId="{009D1805-0603-4F34-A285-88D6FB123D50}" type="parTrans" cxnId="{44B0F4B7-B74A-466A-91A8-A2479D3C0E74}">
      <dgm:prSet/>
      <dgm:spPr/>
      <dgm:t>
        <a:bodyPr/>
        <a:lstStyle/>
        <a:p>
          <a:endParaRPr lang="ru-RU"/>
        </a:p>
      </dgm:t>
    </dgm:pt>
    <dgm:pt modelId="{8CAE3777-61B1-4854-9986-56223250C4F6}" type="sibTrans" cxnId="{44B0F4B7-B74A-466A-91A8-A2479D3C0E74}">
      <dgm:prSet/>
      <dgm:spPr/>
      <dgm:t>
        <a:bodyPr/>
        <a:lstStyle/>
        <a:p>
          <a:endParaRPr lang="ru-RU"/>
        </a:p>
      </dgm:t>
    </dgm:pt>
    <dgm:pt modelId="{0B15CADD-D272-40CF-A56C-846DE5EDB6EC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/>
            <a:effectLst/>
            <a:latin typeface="Verdana" pitchFamily="34" charset="0"/>
          </a:endParaRPr>
        </a:p>
      </dgm:t>
    </dgm:pt>
    <dgm:pt modelId="{C194D296-FF85-4E74-A81D-1237CAF033A6}" type="parTrans" cxnId="{AC277002-6542-4F74-ACEC-6672FEB60BC9}">
      <dgm:prSet/>
      <dgm:spPr/>
      <dgm:t>
        <a:bodyPr/>
        <a:lstStyle/>
        <a:p>
          <a:endParaRPr lang="ru-RU"/>
        </a:p>
      </dgm:t>
    </dgm:pt>
    <dgm:pt modelId="{A18EA977-4218-46F5-9F2C-4CA40261B55A}" type="sibTrans" cxnId="{AC277002-6542-4F74-ACEC-6672FEB60BC9}">
      <dgm:prSet/>
      <dgm:spPr/>
      <dgm:t>
        <a:bodyPr/>
        <a:lstStyle/>
        <a:p>
          <a:endParaRPr lang="ru-RU"/>
        </a:p>
      </dgm:t>
    </dgm:pt>
    <dgm:pt modelId="{1859E0C3-2F43-4739-B1EC-6CEACF8EFB4D}">
      <dgm:prSet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b="0" i="0" u="none" strike="noStrike" cap="none" normalizeH="0" baseline="0" dirty="0" smtClean="0">
            <a:ln/>
            <a:effectLst/>
            <a:latin typeface="Verdana" pitchFamily="34" charset="0"/>
          </a:endParaRPr>
        </a:p>
      </dgm:t>
    </dgm:pt>
    <dgm:pt modelId="{8A05067A-ACA0-4529-B630-BCA5650CEC94}" type="parTrans" cxnId="{A164334F-DFAE-456B-BA49-C2DD3F472048}">
      <dgm:prSet/>
      <dgm:spPr/>
      <dgm:t>
        <a:bodyPr/>
        <a:lstStyle/>
        <a:p>
          <a:endParaRPr lang="ru-RU"/>
        </a:p>
      </dgm:t>
    </dgm:pt>
    <dgm:pt modelId="{8D03BDCA-8AF8-4491-B6DC-BA3148DFD037}" type="sibTrans" cxnId="{A164334F-DFAE-456B-BA49-C2DD3F472048}">
      <dgm:prSet/>
      <dgm:spPr/>
      <dgm:t>
        <a:bodyPr/>
        <a:lstStyle/>
        <a:p>
          <a:endParaRPr lang="ru-RU"/>
        </a:p>
      </dgm:t>
    </dgm:pt>
    <dgm:pt modelId="{6CD3463B-BF07-4F1F-B125-112B67813107}" type="pres">
      <dgm:prSet presAssocID="{8318CD50-7486-4160-81D3-6811BBF3A8E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F80207C-0460-4559-B463-2BAF1D7DB464}" type="pres">
      <dgm:prSet presAssocID="{3BB0A9D2-538E-4E96-A752-EFC4EE1293D2}" presName="hierRoot1" presStyleCnt="0">
        <dgm:presLayoutVars>
          <dgm:hierBranch/>
        </dgm:presLayoutVars>
      </dgm:prSet>
      <dgm:spPr/>
    </dgm:pt>
    <dgm:pt modelId="{F10D8A23-8C4E-49C9-AC82-179EDD01A69F}" type="pres">
      <dgm:prSet presAssocID="{3BB0A9D2-538E-4E96-A752-EFC4EE1293D2}" presName="rootComposite1" presStyleCnt="0"/>
      <dgm:spPr/>
    </dgm:pt>
    <dgm:pt modelId="{5A567D46-FEF7-4232-8DCD-B2B208D086BB}" type="pres">
      <dgm:prSet presAssocID="{3BB0A9D2-538E-4E96-A752-EFC4EE1293D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793EF1-16A0-46EF-8D74-BD21C916146D}" type="pres">
      <dgm:prSet presAssocID="{3BB0A9D2-538E-4E96-A752-EFC4EE1293D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41C1F99-E49F-4A5E-8426-5C1163FAFFA6}" type="pres">
      <dgm:prSet presAssocID="{3BB0A9D2-538E-4E96-A752-EFC4EE1293D2}" presName="hierChild2" presStyleCnt="0"/>
      <dgm:spPr/>
    </dgm:pt>
    <dgm:pt modelId="{F0949900-F6FB-447C-9556-BB984BB74010}" type="pres">
      <dgm:prSet presAssocID="{C194D296-FF85-4E74-A81D-1237CAF033A6}" presName="Name35" presStyleLbl="parChTrans1D2" presStyleIdx="0" presStyleCnt="2"/>
      <dgm:spPr/>
      <dgm:t>
        <a:bodyPr/>
        <a:lstStyle/>
        <a:p>
          <a:endParaRPr lang="ru-RU"/>
        </a:p>
      </dgm:t>
    </dgm:pt>
    <dgm:pt modelId="{215B97F4-71A1-437C-8BE4-2F20EF5819F0}" type="pres">
      <dgm:prSet presAssocID="{0B15CADD-D272-40CF-A56C-846DE5EDB6EC}" presName="hierRoot2" presStyleCnt="0">
        <dgm:presLayoutVars>
          <dgm:hierBranch/>
        </dgm:presLayoutVars>
      </dgm:prSet>
      <dgm:spPr/>
    </dgm:pt>
    <dgm:pt modelId="{41F45188-4E27-444F-91FD-CFDB8E0BEB0A}" type="pres">
      <dgm:prSet presAssocID="{0B15CADD-D272-40CF-A56C-846DE5EDB6EC}" presName="rootComposite" presStyleCnt="0"/>
      <dgm:spPr/>
    </dgm:pt>
    <dgm:pt modelId="{4F289AF1-EF9B-4B48-92FF-2759D9DC4BC5}" type="pres">
      <dgm:prSet presAssocID="{0B15CADD-D272-40CF-A56C-846DE5EDB6EC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F6087F-594B-4FB3-A960-EC91DC2D59A8}" type="pres">
      <dgm:prSet presAssocID="{0B15CADD-D272-40CF-A56C-846DE5EDB6EC}" presName="rootConnector" presStyleLbl="node2" presStyleIdx="0" presStyleCnt="2"/>
      <dgm:spPr/>
      <dgm:t>
        <a:bodyPr/>
        <a:lstStyle/>
        <a:p>
          <a:endParaRPr lang="ru-RU"/>
        </a:p>
      </dgm:t>
    </dgm:pt>
    <dgm:pt modelId="{4391AB2C-3983-41F0-84CE-86953F3F84BB}" type="pres">
      <dgm:prSet presAssocID="{0B15CADD-D272-40CF-A56C-846DE5EDB6EC}" presName="hierChild4" presStyleCnt="0"/>
      <dgm:spPr/>
    </dgm:pt>
    <dgm:pt modelId="{518885D7-7D76-478B-938F-78F1C0CD43C7}" type="pres">
      <dgm:prSet presAssocID="{0B15CADD-D272-40CF-A56C-846DE5EDB6EC}" presName="hierChild5" presStyleCnt="0"/>
      <dgm:spPr/>
    </dgm:pt>
    <dgm:pt modelId="{D4F1D6F5-5B5A-400D-BE57-BE871D5558A2}" type="pres">
      <dgm:prSet presAssocID="{8A05067A-ACA0-4529-B630-BCA5650CEC94}" presName="Name35" presStyleLbl="parChTrans1D2" presStyleIdx="1" presStyleCnt="2"/>
      <dgm:spPr/>
      <dgm:t>
        <a:bodyPr/>
        <a:lstStyle/>
        <a:p>
          <a:endParaRPr lang="ru-RU"/>
        </a:p>
      </dgm:t>
    </dgm:pt>
    <dgm:pt modelId="{E4464729-E843-4D9A-AD0A-D11CD3F8BD7C}" type="pres">
      <dgm:prSet presAssocID="{1859E0C3-2F43-4739-B1EC-6CEACF8EFB4D}" presName="hierRoot2" presStyleCnt="0">
        <dgm:presLayoutVars>
          <dgm:hierBranch/>
        </dgm:presLayoutVars>
      </dgm:prSet>
      <dgm:spPr/>
    </dgm:pt>
    <dgm:pt modelId="{1E4B4079-DB14-46DF-88AD-D3F6B355339A}" type="pres">
      <dgm:prSet presAssocID="{1859E0C3-2F43-4739-B1EC-6CEACF8EFB4D}" presName="rootComposite" presStyleCnt="0"/>
      <dgm:spPr/>
    </dgm:pt>
    <dgm:pt modelId="{A32D66EE-4E8B-4055-BCCB-EBD8668F9DB2}" type="pres">
      <dgm:prSet presAssocID="{1859E0C3-2F43-4739-B1EC-6CEACF8EFB4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D7CE3D-5308-447A-B4F1-AE3862D33418}" type="pres">
      <dgm:prSet presAssocID="{1859E0C3-2F43-4739-B1EC-6CEACF8EFB4D}" presName="rootConnector" presStyleLbl="node2" presStyleIdx="1" presStyleCnt="2"/>
      <dgm:spPr/>
      <dgm:t>
        <a:bodyPr/>
        <a:lstStyle/>
        <a:p>
          <a:endParaRPr lang="ru-RU"/>
        </a:p>
      </dgm:t>
    </dgm:pt>
    <dgm:pt modelId="{D9665006-5F72-4BF8-A6D8-788D9CA30B8B}" type="pres">
      <dgm:prSet presAssocID="{1859E0C3-2F43-4739-B1EC-6CEACF8EFB4D}" presName="hierChild4" presStyleCnt="0"/>
      <dgm:spPr/>
    </dgm:pt>
    <dgm:pt modelId="{9D21D699-0291-4774-9ADC-C4D2DA4D51BF}" type="pres">
      <dgm:prSet presAssocID="{1859E0C3-2F43-4739-B1EC-6CEACF8EFB4D}" presName="hierChild5" presStyleCnt="0"/>
      <dgm:spPr/>
    </dgm:pt>
    <dgm:pt modelId="{B6C58B4E-AD72-4FFA-8197-E6C76EA520C1}" type="pres">
      <dgm:prSet presAssocID="{3BB0A9D2-538E-4E96-A752-EFC4EE1293D2}" presName="hierChild3" presStyleCnt="0"/>
      <dgm:spPr/>
    </dgm:pt>
  </dgm:ptLst>
  <dgm:cxnLst>
    <dgm:cxn modelId="{8003116B-2DA7-46B2-AD52-1E9D4E73E1B5}" type="presOf" srcId="{8A05067A-ACA0-4529-B630-BCA5650CEC94}" destId="{D4F1D6F5-5B5A-400D-BE57-BE871D5558A2}" srcOrd="0" destOrd="0" presId="urn:microsoft.com/office/officeart/2005/8/layout/orgChart1"/>
    <dgm:cxn modelId="{A164334F-DFAE-456B-BA49-C2DD3F472048}" srcId="{3BB0A9D2-538E-4E96-A752-EFC4EE1293D2}" destId="{1859E0C3-2F43-4739-B1EC-6CEACF8EFB4D}" srcOrd="1" destOrd="0" parTransId="{8A05067A-ACA0-4529-B630-BCA5650CEC94}" sibTransId="{8D03BDCA-8AF8-4491-B6DC-BA3148DFD037}"/>
    <dgm:cxn modelId="{2B9DE5BD-6EEE-4100-91B2-84296F80893D}" type="presOf" srcId="{3BB0A9D2-538E-4E96-A752-EFC4EE1293D2}" destId="{5A567D46-FEF7-4232-8DCD-B2B208D086BB}" srcOrd="0" destOrd="0" presId="urn:microsoft.com/office/officeart/2005/8/layout/orgChart1"/>
    <dgm:cxn modelId="{12FA5EE0-D496-4E7F-AF59-9B3A500E0484}" type="presOf" srcId="{8318CD50-7486-4160-81D3-6811BBF3A8E1}" destId="{6CD3463B-BF07-4F1F-B125-112B67813107}" srcOrd="0" destOrd="0" presId="urn:microsoft.com/office/officeart/2005/8/layout/orgChart1"/>
    <dgm:cxn modelId="{22D14DBE-2C2E-402D-A332-F0DAFF4FE0E6}" type="presOf" srcId="{0B15CADD-D272-40CF-A56C-846DE5EDB6EC}" destId="{8BF6087F-594B-4FB3-A960-EC91DC2D59A8}" srcOrd="1" destOrd="0" presId="urn:microsoft.com/office/officeart/2005/8/layout/orgChart1"/>
    <dgm:cxn modelId="{16B2DCA7-386A-4D62-ACA4-3BC74DA1E4EC}" type="presOf" srcId="{1859E0C3-2F43-4739-B1EC-6CEACF8EFB4D}" destId="{A32D66EE-4E8B-4055-BCCB-EBD8668F9DB2}" srcOrd="0" destOrd="0" presId="urn:microsoft.com/office/officeart/2005/8/layout/orgChart1"/>
    <dgm:cxn modelId="{AC277002-6542-4F74-ACEC-6672FEB60BC9}" srcId="{3BB0A9D2-538E-4E96-A752-EFC4EE1293D2}" destId="{0B15CADD-D272-40CF-A56C-846DE5EDB6EC}" srcOrd="0" destOrd="0" parTransId="{C194D296-FF85-4E74-A81D-1237CAF033A6}" sibTransId="{A18EA977-4218-46F5-9F2C-4CA40261B55A}"/>
    <dgm:cxn modelId="{F3DB6F42-1152-4571-94CF-D7E7487FB370}" type="presOf" srcId="{C194D296-FF85-4E74-A81D-1237CAF033A6}" destId="{F0949900-F6FB-447C-9556-BB984BB74010}" srcOrd="0" destOrd="0" presId="urn:microsoft.com/office/officeart/2005/8/layout/orgChart1"/>
    <dgm:cxn modelId="{18ED94D3-62DD-419D-9A3A-F4D68FA9735E}" type="presOf" srcId="{0B15CADD-D272-40CF-A56C-846DE5EDB6EC}" destId="{4F289AF1-EF9B-4B48-92FF-2759D9DC4BC5}" srcOrd="0" destOrd="0" presId="urn:microsoft.com/office/officeart/2005/8/layout/orgChart1"/>
    <dgm:cxn modelId="{44B0F4B7-B74A-466A-91A8-A2479D3C0E74}" srcId="{8318CD50-7486-4160-81D3-6811BBF3A8E1}" destId="{3BB0A9D2-538E-4E96-A752-EFC4EE1293D2}" srcOrd="0" destOrd="0" parTransId="{009D1805-0603-4F34-A285-88D6FB123D50}" sibTransId="{8CAE3777-61B1-4854-9986-56223250C4F6}"/>
    <dgm:cxn modelId="{8D4E4212-3C1F-4EA6-82F4-A62F1684ED92}" type="presOf" srcId="{1859E0C3-2F43-4739-B1EC-6CEACF8EFB4D}" destId="{F3D7CE3D-5308-447A-B4F1-AE3862D33418}" srcOrd="1" destOrd="0" presId="urn:microsoft.com/office/officeart/2005/8/layout/orgChart1"/>
    <dgm:cxn modelId="{0E5A8849-4E51-4248-BAB6-0CC79704572C}" type="presOf" srcId="{3BB0A9D2-538E-4E96-A752-EFC4EE1293D2}" destId="{6D793EF1-16A0-46EF-8D74-BD21C916146D}" srcOrd="1" destOrd="0" presId="urn:microsoft.com/office/officeart/2005/8/layout/orgChart1"/>
    <dgm:cxn modelId="{822A93F9-BF2A-4224-80E1-CB7248E69E38}" type="presParOf" srcId="{6CD3463B-BF07-4F1F-B125-112B67813107}" destId="{CF80207C-0460-4559-B463-2BAF1D7DB464}" srcOrd="0" destOrd="0" presId="urn:microsoft.com/office/officeart/2005/8/layout/orgChart1"/>
    <dgm:cxn modelId="{64F7A9E1-6AD6-4290-B5E7-38426A3953EA}" type="presParOf" srcId="{CF80207C-0460-4559-B463-2BAF1D7DB464}" destId="{F10D8A23-8C4E-49C9-AC82-179EDD01A69F}" srcOrd="0" destOrd="0" presId="urn:microsoft.com/office/officeart/2005/8/layout/orgChart1"/>
    <dgm:cxn modelId="{E0C227E1-5CE0-4789-A2F9-085B0D6B87F2}" type="presParOf" srcId="{F10D8A23-8C4E-49C9-AC82-179EDD01A69F}" destId="{5A567D46-FEF7-4232-8DCD-B2B208D086BB}" srcOrd="0" destOrd="0" presId="urn:microsoft.com/office/officeart/2005/8/layout/orgChart1"/>
    <dgm:cxn modelId="{E6667467-DE3E-4700-AAD5-90128DF4A16C}" type="presParOf" srcId="{F10D8A23-8C4E-49C9-AC82-179EDD01A69F}" destId="{6D793EF1-16A0-46EF-8D74-BD21C916146D}" srcOrd="1" destOrd="0" presId="urn:microsoft.com/office/officeart/2005/8/layout/orgChart1"/>
    <dgm:cxn modelId="{F6357DC9-8082-4AFE-A207-821B16024E6D}" type="presParOf" srcId="{CF80207C-0460-4559-B463-2BAF1D7DB464}" destId="{C41C1F99-E49F-4A5E-8426-5C1163FAFFA6}" srcOrd="1" destOrd="0" presId="urn:microsoft.com/office/officeart/2005/8/layout/orgChart1"/>
    <dgm:cxn modelId="{C2D3279A-DCD6-48C9-AA3D-5C4BFBA4D4AE}" type="presParOf" srcId="{C41C1F99-E49F-4A5E-8426-5C1163FAFFA6}" destId="{F0949900-F6FB-447C-9556-BB984BB74010}" srcOrd="0" destOrd="0" presId="urn:microsoft.com/office/officeart/2005/8/layout/orgChart1"/>
    <dgm:cxn modelId="{6C912619-D6F8-47B8-A051-538460571F08}" type="presParOf" srcId="{C41C1F99-E49F-4A5E-8426-5C1163FAFFA6}" destId="{215B97F4-71A1-437C-8BE4-2F20EF5819F0}" srcOrd="1" destOrd="0" presId="urn:microsoft.com/office/officeart/2005/8/layout/orgChart1"/>
    <dgm:cxn modelId="{5D1F421E-9105-4718-9579-DBFC33A96981}" type="presParOf" srcId="{215B97F4-71A1-437C-8BE4-2F20EF5819F0}" destId="{41F45188-4E27-444F-91FD-CFDB8E0BEB0A}" srcOrd="0" destOrd="0" presId="urn:microsoft.com/office/officeart/2005/8/layout/orgChart1"/>
    <dgm:cxn modelId="{8F720568-E947-47B2-80F1-A88CEF475470}" type="presParOf" srcId="{41F45188-4E27-444F-91FD-CFDB8E0BEB0A}" destId="{4F289AF1-EF9B-4B48-92FF-2759D9DC4BC5}" srcOrd="0" destOrd="0" presId="urn:microsoft.com/office/officeart/2005/8/layout/orgChart1"/>
    <dgm:cxn modelId="{51CAC71D-0C82-4918-973F-BD6B5B877CAD}" type="presParOf" srcId="{41F45188-4E27-444F-91FD-CFDB8E0BEB0A}" destId="{8BF6087F-594B-4FB3-A960-EC91DC2D59A8}" srcOrd="1" destOrd="0" presId="urn:microsoft.com/office/officeart/2005/8/layout/orgChart1"/>
    <dgm:cxn modelId="{C85FE2FD-4C5F-4BC0-A2F2-635E1F21730F}" type="presParOf" srcId="{215B97F4-71A1-437C-8BE4-2F20EF5819F0}" destId="{4391AB2C-3983-41F0-84CE-86953F3F84BB}" srcOrd="1" destOrd="0" presId="urn:microsoft.com/office/officeart/2005/8/layout/orgChart1"/>
    <dgm:cxn modelId="{7367C028-C3DC-4551-B6FA-2775ADD6899A}" type="presParOf" srcId="{215B97F4-71A1-437C-8BE4-2F20EF5819F0}" destId="{518885D7-7D76-478B-938F-78F1C0CD43C7}" srcOrd="2" destOrd="0" presId="urn:microsoft.com/office/officeart/2005/8/layout/orgChart1"/>
    <dgm:cxn modelId="{E3C99073-D3DE-4919-962A-7C96EE4DB9AD}" type="presParOf" srcId="{C41C1F99-E49F-4A5E-8426-5C1163FAFFA6}" destId="{D4F1D6F5-5B5A-400D-BE57-BE871D5558A2}" srcOrd="2" destOrd="0" presId="urn:microsoft.com/office/officeart/2005/8/layout/orgChart1"/>
    <dgm:cxn modelId="{0D7574AE-3E73-46B8-B244-D1AEB605E59E}" type="presParOf" srcId="{C41C1F99-E49F-4A5E-8426-5C1163FAFFA6}" destId="{E4464729-E843-4D9A-AD0A-D11CD3F8BD7C}" srcOrd="3" destOrd="0" presId="urn:microsoft.com/office/officeart/2005/8/layout/orgChart1"/>
    <dgm:cxn modelId="{36B32C02-25B6-49B5-9330-E9A746FA3482}" type="presParOf" srcId="{E4464729-E843-4D9A-AD0A-D11CD3F8BD7C}" destId="{1E4B4079-DB14-46DF-88AD-D3F6B355339A}" srcOrd="0" destOrd="0" presId="urn:microsoft.com/office/officeart/2005/8/layout/orgChart1"/>
    <dgm:cxn modelId="{FB6A2A0D-46AB-4388-8ACD-F25699E49B01}" type="presParOf" srcId="{1E4B4079-DB14-46DF-88AD-D3F6B355339A}" destId="{A32D66EE-4E8B-4055-BCCB-EBD8668F9DB2}" srcOrd="0" destOrd="0" presId="urn:microsoft.com/office/officeart/2005/8/layout/orgChart1"/>
    <dgm:cxn modelId="{CF03D914-B1BE-48D9-B367-A42009FFEA96}" type="presParOf" srcId="{1E4B4079-DB14-46DF-88AD-D3F6B355339A}" destId="{F3D7CE3D-5308-447A-B4F1-AE3862D33418}" srcOrd="1" destOrd="0" presId="urn:microsoft.com/office/officeart/2005/8/layout/orgChart1"/>
    <dgm:cxn modelId="{C385DB46-2F3B-4AF0-855C-C650CDDD2BCD}" type="presParOf" srcId="{E4464729-E843-4D9A-AD0A-D11CD3F8BD7C}" destId="{D9665006-5F72-4BF8-A6D8-788D9CA30B8B}" srcOrd="1" destOrd="0" presId="urn:microsoft.com/office/officeart/2005/8/layout/orgChart1"/>
    <dgm:cxn modelId="{3C36FAF6-AE93-4AF1-9371-F72072B741CA}" type="presParOf" srcId="{E4464729-E843-4D9A-AD0A-D11CD3F8BD7C}" destId="{9D21D699-0291-4774-9ADC-C4D2DA4D51BF}" srcOrd="2" destOrd="0" presId="urn:microsoft.com/office/officeart/2005/8/layout/orgChart1"/>
    <dgm:cxn modelId="{A22DF201-4A9D-49D4-82D5-B7CFC3151C07}" type="presParOf" srcId="{CF80207C-0460-4559-B463-2BAF1D7DB464}" destId="{B6C58B4E-AD72-4FFA-8197-E6C76EA520C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18CD50-7486-4160-81D3-6811BBF3A8E1}" type="doc">
      <dgm:prSet loTypeId="urn:microsoft.com/office/officeart/2005/8/layout/orgChart1" loCatId="hierarchy" qsTypeId="urn:microsoft.com/office/officeart/2005/8/quickstyle/3d2" qsCatId="3D" csTypeId="urn:microsoft.com/office/officeart/2005/8/colors/accent0_1" csCatId="mainScheme"/>
      <dgm:spPr/>
    </dgm:pt>
    <dgm:pt modelId="{3BB0A9D2-538E-4E96-A752-EFC4EE1293D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Verdana" pitchFamily="34" charset="0"/>
            </a:rPr>
            <a:t> СРЕДСТВА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Verdana" pitchFamily="34" charset="0"/>
            </a:rPr>
            <a:t>ОБЩЕНИЯ </a:t>
          </a:r>
        </a:p>
      </dgm:t>
    </dgm:pt>
    <dgm:pt modelId="{009D1805-0603-4F34-A285-88D6FB123D50}" type="parTrans" cxnId="{44B0F4B7-B74A-466A-91A8-A2479D3C0E74}">
      <dgm:prSet/>
      <dgm:spPr/>
      <dgm:t>
        <a:bodyPr/>
        <a:lstStyle/>
        <a:p>
          <a:endParaRPr lang="ru-RU"/>
        </a:p>
      </dgm:t>
    </dgm:pt>
    <dgm:pt modelId="{8CAE3777-61B1-4854-9986-56223250C4F6}" type="sibTrans" cxnId="{44B0F4B7-B74A-466A-91A8-A2479D3C0E74}">
      <dgm:prSet/>
      <dgm:spPr/>
      <dgm:t>
        <a:bodyPr/>
        <a:lstStyle/>
        <a:p>
          <a:endParaRPr lang="ru-RU"/>
        </a:p>
      </dgm:t>
    </dgm:pt>
    <dgm:pt modelId="{0B15CADD-D272-40CF-A56C-846DE5EDB6E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Verdana" pitchFamily="34" charset="0"/>
            </a:rPr>
            <a:t>ВЕРБАЛЬНОЕ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Verdana" pitchFamily="34" charset="0"/>
            </a:rPr>
            <a:t>общение </a:t>
          </a:r>
        </a:p>
      </dgm:t>
    </dgm:pt>
    <dgm:pt modelId="{C194D296-FF85-4E74-A81D-1237CAF033A6}" type="parTrans" cxnId="{AC277002-6542-4F74-ACEC-6672FEB60BC9}">
      <dgm:prSet/>
      <dgm:spPr/>
      <dgm:t>
        <a:bodyPr/>
        <a:lstStyle/>
        <a:p>
          <a:endParaRPr lang="ru-RU"/>
        </a:p>
      </dgm:t>
    </dgm:pt>
    <dgm:pt modelId="{A18EA977-4218-46F5-9F2C-4CA40261B55A}" type="sibTrans" cxnId="{AC277002-6542-4F74-ACEC-6672FEB60BC9}">
      <dgm:prSet/>
      <dgm:spPr/>
      <dgm:t>
        <a:bodyPr/>
        <a:lstStyle/>
        <a:p>
          <a:endParaRPr lang="ru-RU"/>
        </a:p>
      </dgm:t>
    </dgm:pt>
    <dgm:pt modelId="{1859E0C3-2F43-4739-B1EC-6CEACF8EFB4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Verdana" pitchFamily="34" charset="0"/>
            </a:rPr>
            <a:t>НЕВЕРБАЛЬНОЕ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/>
              <a:effectLst/>
              <a:latin typeface="Verdana" pitchFamily="34" charset="0"/>
            </a:rPr>
            <a:t>общение</a:t>
          </a:r>
        </a:p>
      </dgm:t>
    </dgm:pt>
    <dgm:pt modelId="{8A05067A-ACA0-4529-B630-BCA5650CEC94}" type="parTrans" cxnId="{A164334F-DFAE-456B-BA49-C2DD3F472048}">
      <dgm:prSet/>
      <dgm:spPr/>
      <dgm:t>
        <a:bodyPr/>
        <a:lstStyle/>
        <a:p>
          <a:endParaRPr lang="ru-RU"/>
        </a:p>
      </dgm:t>
    </dgm:pt>
    <dgm:pt modelId="{8D03BDCA-8AF8-4491-B6DC-BA3148DFD037}" type="sibTrans" cxnId="{A164334F-DFAE-456B-BA49-C2DD3F472048}">
      <dgm:prSet/>
      <dgm:spPr/>
      <dgm:t>
        <a:bodyPr/>
        <a:lstStyle/>
        <a:p>
          <a:endParaRPr lang="ru-RU"/>
        </a:p>
      </dgm:t>
    </dgm:pt>
    <dgm:pt modelId="{6CD3463B-BF07-4F1F-B125-112B67813107}" type="pres">
      <dgm:prSet presAssocID="{8318CD50-7486-4160-81D3-6811BBF3A8E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F80207C-0460-4559-B463-2BAF1D7DB464}" type="pres">
      <dgm:prSet presAssocID="{3BB0A9D2-538E-4E96-A752-EFC4EE1293D2}" presName="hierRoot1" presStyleCnt="0">
        <dgm:presLayoutVars>
          <dgm:hierBranch/>
        </dgm:presLayoutVars>
      </dgm:prSet>
      <dgm:spPr/>
    </dgm:pt>
    <dgm:pt modelId="{F10D8A23-8C4E-49C9-AC82-179EDD01A69F}" type="pres">
      <dgm:prSet presAssocID="{3BB0A9D2-538E-4E96-A752-EFC4EE1293D2}" presName="rootComposite1" presStyleCnt="0"/>
      <dgm:spPr/>
    </dgm:pt>
    <dgm:pt modelId="{5A567D46-FEF7-4232-8DCD-B2B208D086BB}" type="pres">
      <dgm:prSet presAssocID="{3BB0A9D2-538E-4E96-A752-EFC4EE1293D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793EF1-16A0-46EF-8D74-BD21C916146D}" type="pres">
      <dgm:prSet presAssocID="{3BB0A9D2-538E-4E96-A752-EFC4EE1293D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41C1F99-E49F-4A5E-8426-5C1163FAFFA6}" type="pres">
      <dgm:prSet presAssocID="{3BB0A9D2-538E-4E96-A752-EFC4EE1293D2}" presName="hierChild2" presStyleCnt="0"/>
      <dgm:spPr/>
    </dgm:pt>
    <dgm:pt modelId="{F0949900-F6FB-447C-9556-BB984BB74010}" type="pres">
      <dgm:prSet presAssocID="{C194D296-FF85-4E74-A81D-1237CAF033A6}" presName="Name35" presStyleLbl="parChTrans1D2" presStyleIdx="0" presStyleCnt="2"/>
      <dgm:spPr/>
      <dgm:t>
        <a:bodyPr/>
        <a:lstStyle/>
        <a:p>
          <a:endParaRPr lang="ru-RU"/>
        </a:p>
      </dgm:t>
    </dgm:pt>
    <dgm:pt modelId="{215B97F4-71A1-437C-8BE4-2F20EF5819F0}" type="pres">
      <dgm:prSet presAssocID="{0B15CADD-D272-40CF-A56C-846DE5EDB6EC}" presName="hierRoot2" presStyleCnt="0">
        <dgm:presLayoutVars>
          <dgm:hierBranch/>
        </dgm:presLayoutVars>
      </dgm:prSet>
      <dgm:spPr/>
    </dgm:pt>
    <dgm:pt modelId="{41F45188-4E27-444F-91FD-CFDB8E0BEB0A}" type="pres">
      <dgm:prSet presAssocID="{0B15CADD-D272-40CF-A56C-846DE5EDB6EC}" presName="rootComposite" presStyleCnt="0"/>
      <dgm:spPr/>
    </dgm:pt>
    <dgm:pt modelId="{4F289AF1-EF9B-4B48-92FF-2759D9DC4BC5}" type="pres">
      <dgm:prSet presAssocID="{0B15CADD-D272-40CF-A56C-846DE5EDB6EC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F6087F-594B-4FB3-A960-EC91DC2D59A8}" type="pres">
      <dgm:prSet presAssocID="{0B15CADD-D272-40CF-A56C-846DE5EDB6EC}" presName="rootConnector" presStyleLbl="node2" presStyleIdx="0" presStyleCnt="2"/>
      <dgm:spPr/>
      <dgm:t>
        <a:bodyPr/>
        <a:lstStyle/>
        <a:p>
          <a:endParaRPr lang="ru-RU"/>
        </a:p>
      </dgm:t>
    </dgm:pt>
    <dgm:pt modelId="{4391AB2C-3983-41F0-84CE-86953F3F84BB}" type="pres">
      <dgm:prSet presAssocID="{0B15CADD-D272-40CF-A56C-846DE5EDB6EC}" presName="hierChild4" presStyleCnt="0"/>
      <dgm:spPr/>
    </dgm:pt>
    <dgm:pt modelId="{518885D7-7D76-478B-938F-78F1C0CD43C7}" type="pres">
      <dgm:prSet presAssocID="{0B15CADD-D272-40CF-A56C-846DE5EDB6EC}" presName="hierChild5" presStyleCnt="0"/>
      <dgm:spPr/>
    </dgm:pt>
    <dgm:pt modelId="{D4F1D6F5-5B5A-400D-BE57-BE871D5558A2}" type="pres">
      <dgm:prSet presAssocID="{8A05067A-ACA0-4529-B630-BCA5650CEC94}" presName="Name35" presStyleLbl="parChTrans1D2" presStyleIdx="1" presStyleCnt="2"/>
      <dgm:spPr/>
      <dgm:t>
        <a:bodyPr/>
        <a:lstStyle/>
        <a:p>
          <a:endParaRPr lang="ru-RU"/>
        </a:p>
      </dgm:t>
    </dgm:pt>
    <dgm:pt modelId="{E4464729-E843-4D9A-AD0A-D11CD3F8BD7C}" type="pres">
      <dgm:prSet presAssocID="{1859E0C3-2F43-4739-B1EC-6CEACF8EFB4D}" presName="hierRoot2" presStyleCnt="0">
        <dgm:presLayoutVars>
          <dgm:hierBranch/>
        </dgm:presLayoutVars>
      </dgm:prSet>
      <dgm:spPr/>
    </dgm:pt>
    <dgm:pt modelId="{1E4B4079-DB14-46DF-88AD-D3F6B355339A}" type="pres">
      <dgm:prSet presAssocID="{1859E0C3-2F43-4739-B1EC-6CEACF8EFB4D}" presName="rootComposite" presStyleCnt="0"/>
      <dgm:spPr/>
    </dgm:pt>
    <dgm:pt modelId="{A32D66EE-4E8B-4055-BCCB-EBD8668F9DB2}" type="pres">
      <dgm:prSet presAssocID="{1859E0C3-2F43-4739-B1EC-6CEACF8EFB4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3D7CE3D-5308-447A-B4F1-AE3862D33418}" type="pres">
      <dgm:prSet presAssocID="{1859E0C3-2F43-4739-B1EC-6CEACF8EFB4D}" presName="rootConnector" presStyleLbl="node2" presStyleIdx="1" presStyleCnt="2"/>
      <dgm:spPr/>
      <dgm:t>
        <a:bodyPr/>
        <a:lstStyle/>
        <a:p>
          <a:endParaRPr lang="ru-RU"/>
        </a:p>
      </dgm:t>
    </dgm:pt>
    <dgm:pt modelId="{D9665006-5F72-4BF8-A6D8-788D9CA30B8B}" type="pres">
      <dgm:prSet presAssocID="{1859E0C3-2F43-4739-B1EC-6CEACF8EFB4D}" presName="hierChild4" presStyleCnt="0"/>
      <dgm:spPr/>
    </dgm:pt>
    <dgm:pt modelId="{9D21D699-0291-4774-9ADC-C4D2DA4D51BF}" type="pres">
      <dgm:prSet presAssocID="{1859E0C3-2F43-4739-B1EC-6CEACF8EFB4D}" presName="hierChild5" presStyleCnt="0"/>
      <dgm:spPr/>
    </dgm:pt>
    <dgm:pt modelId="{B6C58B4E-AD72-4FFA-8197-E6C76EA520C1}" type="pres">
      <dgm:prSet presAssocID="{3BB0A9D2-538E-4E96-A752-EFC4EE1293D2}" presName="hierChild3" presStyleCnt="0"/>
      <dgm:spPr/>
    </dgm:pt>
  </dgm:ptLst>
  <dgm:cxnLst>
    <dgm:cxn modelId="{D23EB11B-AD88-46AC-B2A9-F955D2B51695}" type="presOf" srcId="{0B15CADD-D272-40CF-A56C-846DE5EDB6EC}" destId="{8BF6087F-594B-4FB3-A960-EC91DC2D59A8}" srcOrd="1" destOrd="0" presId="urn:microsoft.com/office/officeart/2005/8/layout/orgChart1"/>
    <dgm:cxn modelId="{A164334F-DFAE-456B-BA49-C2DD3F472048}" srcId="{3BB0A9D2-538E-4E96-A752-EFC4EE1293D2}" destId="{1859E0C3-2F43-4739-B1EC-6CEACF8EFB4D}" srcOrd="1" destOrd="0" parTransId="{8A05067A-ACA0-4529-B630-BCA5650CEC94}" sibTransId="{8D03BDCA-8AF8-4491-B6DC-BA3148DFD037}"/>
    <dgm:cxn modelId="{DB01660F-E5B8-40FA-9219-9452F6A8ADE3}" type="presOf" srcId="{3BB0A9D2-538E-4E96-A752-EFC4EE1293D2}" destId="{6D793EF1-16A0-46EF-8D74-BD21C916146D}" srcOrd="1" destOrd="0" presId="urn:microsoft.com/office/officeart/2005/8/layout/orgChart1"/>
    <dgm:cxn modelId="{AEC9E3EC-FAB5-4F6B-81E5-C266165D350A}" type="presOf" srcId="{1859E0C3-2F43-4739-B1EC-6CEACF8EFB4D}" destId="{F3D7CE3D-5308-447A-B4F1-AE3862D33418}" srcOrd="1" destOrd="0" presId="urn:microsoft.com/office/officeart/2005/8/layout/orgChart1"/>
    <dgm:cxn modelId="{B2C981FE-7908-4B2C-B731-9F7A1DF4781C}" type="presOf" srcId="{3BB0A9D2-538E-4E96-A752-EFC4EE1293D2}" destId="{5A567D46-FEF7-4232-8DCD-B2B208D086BB}" srcOrd="0" destOrd="0" presId="urn:microsoft.com/office/officeart/2005/8/layout/orgChart1"/>
    <dgm:cxn modelId="{78669448-675E-455A-ACCC-FDB553532726}" type="presOf" srcId="{8A05067A-ACA0-4529-B630-BCA5650CEC94}" destId="{D4F1D6F5-5B5A-400D-BE57-BE871D5558A2}" srcOrd="0" destOrd="0" presId="urn:microsoft.com/office/officeart/2005/8/layout/orgChart1"/>
    <dgm:cxn modelId="{B58B7607-0F5E-4376-A5EC-5B9ED4C0B5CA}" type="presOf" srcId="{8318CD50-7486-4160-81D3-6811BBF3A8E1}" destId="{6CD3463B-BF07-4F1F-B125-112B67813107}" srcOrd="0" destOrd="0" presId="urn:microsoft.com/office/officeart/2005/8/layout/orgChart1"/>
    <dgm:cxn modelId="{AC277002-6542-4F74-ACEC-6672FEB60BC9}" srcId="{3BB0A9D2-538E-4E96-A752-EFC4EE1293D2}" destId="{0B15CADD-D272-40CF-A56C-846DE5EDB6EC}" srcOrd="0" destOrd="0" parTransId="{C194D296-FF85-4E74-A81D-1237CAF033A6}" sibTransId="{A18EA977-4218-46F5-9F2C-4CA40261B55A}"/>
    <dgm:cxn modelId="{44B0F4B7-B74A-466A-91A8-A2479D3C0E74}" srcId="{8318CD50-7486-4160-81D3-6811BBF3A8E1}" destId="{3BB0A9D2-538E-4E96-A752-EFC4EE1293D2}" srcOrd="0" destOrd="0" parTransId="{009D1805-0603-4F34-A285-88D6FB123D50}" sibTransId="{8CAE3777-61B1-4854-9986-56223250C4F6}"/>
    <dgm:cxn modelId="{D74181CA-BE6D-4802-B0AD-2AC6BED2F0C6}" type="presOf" srcId="{1859E0C3-2F43-4739-B1EC-6CEACF8EFB4D}" destId="{A32D66EE-4E8B-4055-BCCB-EBD8668F9DB2}" srcOrd="0" destOrd="0" presId="urn:microsoft.com/office/officeart/2005/8/layout/orgChart1"/>
    <dgm:cxn modelId="{E1ABC550-D3B1-45A0-BD2A-344AEDB4C22D}" type="presOf" srcId="{C194D296-FF85-4E74-A81D-1237CAF033A6}" destId="{F0949900-F6FB-447C-9556-BB984BB74010}" srcOrd="0" destOrd="0" presId="urn:microsoft.com/office/officeart/2005/8/layout/orgChart1"/>
    <dgm:cxn modelId="{6A041265-9938-4B98-B692-2555111555BA}" type="presOf" srcId="{0B15CADD-D272-40CF-A56C-846DE5EDB6EC}" destId="{4F289AF1-EF9B-4B48-92FF-2759D9DC4BC5}" srcOrd="0" destOrd="0" presId="urn:microsoft.com/office/officeart/2005/8/layout/orgChart1"/>
    <dgm:cxn modelId="{34EC8DC5-DCF1-479D-A840-C04A034A003F}" type="presParOf" srcId="{6CD3463B-BF07-4F1F-B125-112B67813107}" destId="{CF80207C-0460-4559-B463-2BAF1D7DB464}" srcOrd="0" destOrd="0" presId="urn:microsoft.com/office/officeart/2005/8/layout/orgChart1"/>
    <dgm:cxn modelId="{77671611-5D15-492E-AD4C-FDAA6EAC4848}" type="presParOf" srcId="{CF80207C-0460-4559-B463-2BAF1D7DB464}" destId="{F10D8A23-8C4E-49C9-AC82-179EDD01A69F}" srcOrd="0" destOrd="0" presId="urn:microsoft.com/office/officeart/2005/8/layout/orgChart1"/>
    <dgm:cxn modelId="{D45B3F6A-17C3-4376-B360-462D28633F01}" type="presParOf" srcId="{F10D8A23-8C4E-49C9-AC82-179EDD01A69F}" destId="{5A567D46-FEF7-4232-8DCD-B2B208D086BB}" srcOrd="0" destOrd="0" presId="urn:microsoft.com/office/officeart/2005/8/layout/orgChart1"/>
    <dgm:cxn modelId="{8E3E64D4-5D15-40C6-AAFE-5B27B0C024E2}" type="presParOf" srcId="{F10D8A23-8C4E-49C9-AC82-179EDD01A69F}" destId="{6D793EF1-16A0-46EF-8D74-BD21C916146D}" srcOrd="1" destOrd="0" presId="urn:microsoft.com/office/officeart/2005/8/layout/orgChart1"/>
    <dgm:cxn modelId="{D7E88551-AD94-49B8-81F5-6B32BCEE6B9A}" type="presParOf" srcId="{CF80207C-0460-4559-B463-2BAF1D7DB464}" destId="{C41C1F99-E49F-4A5E-8426-5C1163FAFFA6}" srcOrd="1" destOrd="0" presId="urn:microsoft.com/office/officeart/2005/8/layout/orgChart1"/>
    <dgm:cxn modelId="{AFC179EA-6E93-48A5-B4C3-A0E556E40DDC}" type="presParOf" srcId="{C41C1F99-E49F-4A5E-8426-5C1163FAFFA6}" destId="{F0949900-F6FB-447C-9556-BB984BB74010}" srcOrd="0" destOrd="0" presId="urn:microsoft.com/office/officeart/2005/8/layout/orgChart1"/>
    <dgm:cxn modelId="{B3418F65-A1EE-4075-934A-0E15D4A25CD9}" type="presParOf" srcId="{C41C1F99-E49F-4A5E-8426-5C1163FAFFA6}" destId="{215B97F4-71A1-437C-8BE4-2F20EF5819F0}" srcOrd="1" destOrd="0" presId="urn:microsoft.com/office/officeart/2005/8/layout/orgChart1"/>
    <dgm:cxn modelId="{323544AE-A96C-44CC-93E8-AEAE99CAD764}" type="presParOf" srcId="{215B97F4-71A1-437C-8BE4-2F20EF5819F0}" destId="{41F45188-4E27-444F-91FD-CFDB8E0BEB0A}" srcOrd="0" destOrd="0" presId="urn:microsoft.com/office/officeart/2005/8/layout/orgChart1"/>
    <dgm:cxn modelId="{23169E1D-F2C2-40A5-A788-EB44D7D6FCB2}" type="presParOf" srcId="{41F45188-4E27-444F-91FD-CFDB8E0BEB0A}" destId="{4F289AF1-EF9B-4B48-92FF-2759D9DC4BC5}" srcOrd="0" destOrd="0" presId="urn:microsoft.com/office/officeart/2005/8/layout/orgChart1"/>
    <dgm:cxn modelId="{055C9677-2223-495F-A6EA-CE90D3E5294C}" type="presParOf" srcId="{41F45188-4E27-444F-91FD-CFDB8E0BEB0A}" destId="{8BF6087F-594B-4FB3-A960-EC91DC2D59A8}" srcOrd="1" destOrd="0" presId="urn:microsoft.com/office/officeart/2005/8/layout/orgChart1"/>
    <dgm:cxn modelId="{0F971FB1-C403-4403-B79C-4189785D9088}" type="presParOf" srcId="{215B97F4-71A1-437C-8BE4-2F20EF5819F0}" destId="{4391AB2C-3983-41F0-84CE-86953F3F84BB}" srcOrd="1" destOrd="0" presId="urn:microsoft.com/office/officeart/2005/8/layout/orgChart1"/>
    <dgm:cxn modelId="{570883C3-CBCB-4363-93A8-12E66058FFE6}" type="presParOf" srcId="{215B97F4-71A1-437C-8BE4-2F20EF5819F0}" destId="{518885D7-7D76-478B-938F-78F1C0CD43C7}" srcOrd="2" destOrd="0" presId="urn:microsoft.com/office/officeart/2005/8/layout/orgChart1"/>
    <dgm:cxn modelId="{A301C881-6675-4C5B-898C-C11551798146}" type="presParOf" srcId="{C41C1F99-E49F-4A5E-8426-5C1163FAFFA6}" destId="{D4F1D6F5-5B5A-400D-BE57-BE871D5558A2}" srcOrd="2" destOrd="0" presId="urn:microsoft.com/office/officeart/2005/8/layout/orgChart1"/>
    <dgm:cxn modelId="{EF470497-7C82-4079-A605-34E86FB1FE0F}" type="presParOf" srcId="{C41C1F99-E49F-4A5E-8426-5C1163FAFFA6}" destId="{E4464729-E843-4D9A-AD0A-D11CD3F8BD7C}" srcOrd="3" destOrd="0" presId="urn:microsoft.com/office/officeart/2005/8/layout/orgChart1"/>
    <dgm:cxn modelId="{61C06F82-7C70-4F28-AB6F-A3C24FB896AC}" type="presParOf" srcId="{E4464729-E843-4D9A-AD0A-D11CD3F8BD7C}" destId="{1E4B4079-DB14-46DF-88AD-D3F6B355339A}" srcOrd="0" destOrd="0" presId="urn:microsoft.com/office/officeart/2005/8/layout/orgChart1"/>
    <dgm:cxn modelId="{0038C021-773F-434E-B33C-061B671AA593}" type="presParOf" srcId="{1E4B4079-DB14-46DF-88AD-D3F6B355339A}" destId="{A32D66EE-4E8B-4055-BCCB-EBD8668F9DB2}" srcOrd="0" destOrd="0" presId="urn:microsoft.com/office/officeart/2005/8/layout/orgChart1"/>
    <dgm:cxn modelId="{E32D519F-4ABB-4597-9F22-BB59A0487464}" type="presParOf" srcId="{1E4B4079-DB14-46DF-88AD-D3F6B355339A}" destId="{F3D7CE3D-5308-447A-B4F1-AE3862D33418}" srcOrd="1" destOrd="0" presId="urn:microsoft.com/office/officeart/2005/8/layout/orgChart1"/>
    <dgm:cxn modelId="{7F6CCD8E-D8CF-420F-AB50-8FBE21972ACE}" type="presParOf" srcId="{E4464729-E843-4D9A-AD0A-D11CD3F8BD7C}" destId="{D9665006-5F72-4BF8-A6D8-788D9CA30B8B}" srcOrd="1" destOrd="0" presId="urn:microsoft.com/office/officeart/2005/8/layout/orgChart1"/>
    <dgm:cxn modelId="{25FFFD68-F9FC-40A2-8EF9-B83DF8976105}" type="presParOf" srcId="{E4464729-E843-4D9A-AD0A-D11CD3F8BD7C}" destId="{9D21D699-0291-4774-9ADC-C4D2DA4D51BF}" srcOrd="2" destOrd="0" presId="urn:microsoft.com/office/officeart/2005/8/layout/orgChart1"/>
    <dgm:cxn modelId="{7DE982B8-9458-4A19-8C34-A3732D9C682F}" type="presParOf" srcId="{CF80207C-0460-4559-B463-2BAF1D7DB464}" destId="{B6C58B4E-AD72-4FFA-8197-E6C76EA520C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A10A6F-B2EC-49E0-93DF-544A2245CC9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583ED1-8D59-42B3-8ED4-52F31B5847E8}">
      <dgm:prSet phldrT="[Текст]" custT="1"/>
      <dgm:spPr/>
      <dgm:t>
        <a:bodyPr/>
        <a:lstStyle/>
        <a:p>
          <a:r>
            <a:rPr lang="ru-RU" sz="2000" dirty="0">
              <a:latin typeface="Comic Sans MS" pitchFamily="66" charset="0"/>
            </a:rPr>
            <a:t>Средства общения</a:t>
          </a:r>
        </a:p>
      </dgm:t>
    </dgm:pt>
    <dgm:pt modelId="{7F8D233B-A14F-44F5-8FA2-CEFF0F5352C6}" type="parTrans" cxnId="{DEF6AFE6-F0D9-439D-AC73-21783127DD7D}">
      <dgm:prSet/>
      <dgm:spPr/>
      <dgm:t>
        <a:bodyPr/>
        <a:lstStyle/>
        <a:p>
          <a:endParaRPr lang="ru-RU"/>
        </a:p>
      </dgm:t>
    </dgm:pt>
    <dgm:pt modelId="{258CB770-71CF-404C-91E2-7FF15E6A4956}" type="sibTrans" cxnId="{DEF6AFE6-F0D9-439D-AC73-21783127DD7D}">
      <dgm:prSet/>
      <dgm:spPr/>
      <dgm:t>
        <a:bodyPr/>
        <a:lstStyle/>
        <a:p>
          <a:endParaRPr lang="ru-RU"/>
        </a:p>
      </dgm:t>
    </dgm:pt>
    <dgm:pt modelId="{90264D33-040E-423E-9EC7-62925BD974F2}">
      <dgm:prSet phldrT="[Текст]" custT="1"/>
      <dgm:spPr>
        <a:solidFill>
          <a:schemeClr val="accent4">
            <a:lumMod val="75000"/>
            <a:alpha val="90000"/>
          </a:schemeClr>
        </a:solidFill>
      </dgm:spPr>
      <dgm:t>
        <a:bodyPr/>
        <a:lstStyle/>
        <a:p>
          <a:endParaRPr lang="ru-RU" sz="2000" dirty="0">
            <a:latin typeface="Comic Sans MS" pitchFamily="66" charset="0"/>
          </a:endParaRPr>
        </a:p>
      </dgm:t>
    </dgm:pt>
    <dgm:pt modelId="{24E2FF11-C77C-4FFE-AC26-EE7C7E92195E}" type="parTrans" cxnId="{642FE32D-C1FE-4465-A25A-816EF7F42EDE}">
      <dgm:prSet/>
      <dgm:spPr/>
      <dgm:t>
        <a:bodyPr/>
        <a:lstStyle/>
        <a:p>
          <a:endParaRPr lang="ru-RU"/>
        </a:p>
      </dgm:t>
    </dgm:pt>
    <dgm:pt modelId="{6EA2296E-464B-40B0-AB36-B3DDFFDD616C}" type="sibTrans" cxnId="{642FE32D-C1FE-4465-A25A-816EF7F42EDE}">
      <dgm:prSet/>
      <dgm:spPr/>
      <dgm:t>
        <a:bodyPr/>
        <a:lstStyle/>
        <a:p>
          <a:endParaRPr lang="ru-RU"/>
        </a:p>
      </dgm:t>
    </dgm:pt>
    <dgm:pt modelId="{40FA1B65-E4A7-41F9-A0F0-5EF60C9285BF}">
      <dgm:prSet phldrT="[Текст]" custT="1"/>
      <dgm:spPr/>
      <dgm:t>
        <a:bodyPr/>
        <a:lstStyle/>
        <a:p>
          <a:r>
            <a:rPr lang="ru-RU" sz="2000" dirty="0">
              <a:latin typeface="Comic Sans MS" pitchFamily="66" charset="0"/>
            </a:rPr>
            <a:t>Принципы</a:t>
          </a:r>
        </a:p>
      </dgm:t>
    </dgm:pt>
    <dgm:pt modelId="{00DAC414-7CCC-4422-A978-9BF6E9295925}" type="parTrans" cxnId="{D6B9B840-D887-4F12-80CE-F159EB2FCD6B}">
      <dgm:prSet/>
      <dgm:spPr/>
      <dgm:t>
        <a:bodyPr/>
        <a:lstStyle/>
        <a:p>
          <a:endParaRPr lang="ru-RU"/>
        </a:p>
      </dgm:t>
    </dgm:pt>
    <dgm:pt modelId="{D77FE372-644A-4276-87F5-6BCFEC921F8B}" type="sibTrans" cxnId="{D6B9B840-D887-4F12-80CE-F159EB2FCD6B}">
      <dgm:prSet/>
      <dgm:spPr/>
      <dgm:t>
        <a:bodyPr/>
        <a:lstStyle/>
        <a:p>
          <a:endParaRPr lang="ru-RU"/>
        </a:p>
      </dgm:t>
    </dgm:pt>
    <dgm:pt modelId="{8116A3FF-33D6-49E2-8F1D-DD54166F6239}">
      <dgm:prSet phldrT="[Текст]" custT="1"/>
      <dgm:spPr/>
      <dgm:t>
        <a:bodyPr/>
        <a:lstStyle/>
        <a:p>
          <a:r>
            <a:rPr lang="ru-RU" sz="2000" dirty="0">
              <a:latin typeface="Comic Sans MS" pitchFamily="66" charset="0"/>
            </a:rPr>
            <a:t>Процессы</a:t>
          </a:r>
        </a:p>
      </dgm:t>
    </dgm:pt>
    <dgm:pt modelId="{3268CB93-69B5-4533-A6E5-3C2B4A91EBAA}" type="parTrans" cxnId="{E60A3C4E-5A1F-45EF-8BCD-A3EE29BACD74}">
      <dgm:prSet/>
      <dgm:spPr/>
      <dgm:t>
        <a:bodyPr/>
        <a:lstStyle/>
        <a:p>
          <a:endParaRPr lang="ru-RU"/>
        </a:p>
      </dgm:t>
    </dgm:pt>
    <dgm:pt modelId="{9B35732E-B8DD-41CC-8F3A-080D2A32EDD6}" type="sibTrans" cxnId="{E60A3C4E-5A1F-45EF-8BCD-A3EE29BACD74}">
      <dgm:prSet/>
      <dgm:spPr/>
      <dgm:t>
        <a:bodyPr/>
        <a:lstStyle/>
        <a:p>
          <a:endParaRPr lang="ru-RU"/>
        </a:p>
      </dgm:t>
    </dgm:pt>
    <dgm:pt modelId="{28A55750-0666-4F8B-AA1A-EA69B89E93BA}">
      <dgm:prSet phldrT="[Текст]" custT="1"/>
      <dgm:spPr>
        <a:solidFill>
          <a:schemeClr val="accent2">
            <a:alpha val="90000"/>
          </a:schemeClr>
        </a:solidFill>
      </dgm:spPr>
      <dgm:t>
        <a:bodyPr/>
        <a:lstStyle/>
        <a:p>
          <a:endParaRPr lang="ru-RU" sz="1200" dirty="0">
            <a:latin typeface="Comic Sans MS" pitchFamily="66" charset="0"/>
          </a:endParaRPr>
        </a:p>
      </dgm:t>
    </dgm:pt>
    <dgm:pt modelId="{B7BA4EF6-308B-4CD2-9CEB-0340D873EB3D}" type="parTrans" cxnId="{C00EC78A-6D6E-4F5E-B915-48EB314AECC5}">
      <dgm:prSet/>
      <dgm:spPr/>
      <dgm:t>
        <a:bodyPr/>
        <a:lstStyle/>
        <a:p>
          <a:endParaRPr lang="ru-RU"/>
        </a:p>
      </dgm:t>
    </dgm:pt>
    <dgm:pt modelId="{DC1CA83A-6F5C-4726-B5C8-EDE183CE88A4}" type="sibTrans" cxnId="{C00EC78A-6D6E-4F5E-B915-48EB314AECC5}">
      <dgm:prSet/>
      <dgm:spPr/>
      <dgm:t>
        <a:bodyPr/>
        <a:lstStyle/>
        <a:p>
          <a:endParaRPr lang="ru-RU"/>
        </a:p>
      </dgm:t>
    </dgm:pt>
    <dgm:pt modelId="{8E29386E-FE98-4B99-A5F7-766A6464CE6D}">
      <dgm:prSet phldrT="[Текст]" custT="1"/>
      <dgm:spPr/>
      <dgm:t>
        <a:bodyPr/>
        <a:lstStyle/>
        <a:p>
          <a:r>
            <a:rPr lang="ru-RU" sz="2000" dirty="0">
              <a:latin typeface="Comic Sans MS" pitchFamily="66" charset="0"/>
            </a:rPr>
            <a:t>Классификация речи</a:t>
          </a:r>
        </a:p>
      </dgm:t>
    </dgm:pt>
    <dgm:pt modelId="{B270432E-C112-44C5-88D8-47853ADDEEEE}" type="parTrans" cxnId="{E21DFC93-CDF1-4097-AFD9-F6AA3DE2457B}">
      <dgm:prSet/>
      <dgm:spPr/>
      <dgm:t>
        <a:bodyPr/>
        <a:lstStyle/>
        <a:p>
          <a:endParaRPr lang="ru-RU"/>
        </a:p>
      </dgm:t>
    </dgm:pt>
    <dgm:pt modelId="{AE717A29-C685-4C14-B100-EDF39E4D4512}" type="sibTrans" cxnId="{E21DFC93-CDF1-4097-AFD9-F6AA3DE2457B}">
      <dgm:prSet/>
      <dgm:spPr/>
      <dgm:t>
        <a:bodyPr/>
        <a:lstStyle/>
        <a:p>
          <a:endParaRPr lang="ru-RU"/>
        </a:p>
      </dgm:t>
    </dgm:pt>
    <dgm:pt modelId="{6730BA3F-C242-4384-B5E0-38E117B4877A}">
      <dgm:prSet phldrT="[Текст]" custT="1"/>
      <dgm:spPr>
        <a:solidFill>
          <a:srgbClr val="FFC000">
            <a:alpha val="90000"/>
          </a:srgbClr>
        </a:solidFill>
      </dgm:spPr>
      <dgm:t>
        <a:bodyPr/>
        <a:lstStyle/>
        <a:p>
          <a:endParaRPr lang="ru-RU" sz="2000" dirty="0">
            <a:latin typeface="Comic Sans MS" pitchFamily="66" charset="0"/>
          </a:endParaRPr>
        </a:p>
      </dgm:t>
    </dgm:pt>
    <dgm:pt modelId="{E374C048-4D60-47A1-8631-56716AD260ED}" type="parTrans" cxnId="{88737572-4FF6-4605-A2ED-9952F0D846BA}">
      <dgm:prSet/>
      <dgm:spPr/>
      <dgm:t>
        <a:bodyPr/>
        <a:lstStyle/>
        <a:p>
          <a:endParaRPr lang="ru-RU"/>
        </a:p>
      </dgm:t>
    </dgm:pt>
    <dgm:pt modelId="{5A284853-3592-4CE8-BB7A-F4AE724CBD91}" type="sibTrans" cxnId="{88737572-4FF6-4605-A2ED-9952F0D846BA}">
      <dgm:prSet/>
      <dgm:spPr/>
      <dgm:t>
        <a:bodyPr/>
        <a:lstStyle/>
        <a:p>
          <a:endParaRPr lang="ru-RU"/>
        </a:p>
      </dgm:t>
    </dgm:pt>
    <dgm:pt modelId="{70E27A8C-3A96-4C77-A99A-16CD326F13CC}">
      <dgm:prSet phldrT="[Текст]" custT="1"/>
      <dgm:spPr>
        <a:solidFill>
          <a:srgbClr val="FFC000">
            <a:alpha val="90000"/>
          </a:srgbClr>
        </a:solidFill>
      </dgm:spPr>
      <dgm:t>
        <a:bodyPr/>
        <a:lstStyle/>
        <a:p>
          <a:endParaRPr lang="ru-RU" sz="2000" dirty="0">
            <a:latin typeface="Comic Sans MS" pitchFamily="66" charset="0"/>
          </a:endParaRPr>
        </a:p>
      </dgm:t>
    </dgm:pt>
    <dgm:pt modelId="{F06E401C-B27C-41B7-87CF-B130BB4B7175}" type="parTrans" cxnId="{B7F841BD-ACA7-4840-82AF-8379A85139B2}">
      <dgm:prSet/>
      <dgm:spPr/>
      <dgm:t>
        <a:bodyPr/>
        <a:lstStyle/>
        <a:p>
          <a:endParaRPr lang="ru-RU"/>
        </a:p>
      </dgm:t>
    </dgm:pt>
    <dgm:pt modelId="{11697046-A99F-426A-9D8C-7A7E3B943871}" type="sibTrans" cxnId="{B7F841BD-ACA7-4840-82AF-8379A85139B2}">
      <dgm:prSet/>
      <dgm:spPr/>
      <dgm:t>
        <a:bodyPr/>
        <a:lstStyle/>
        <a:p>
          <a:endParaRPr lang="ru-RU"/>
        </a:p>
      </dgm:t>
    </dgm:pt>
    <dgm:pt modelId="{34058A22-F2DC-423D-B926-68A0E6D857EB}">
      <dgm:prSet phldrT="[Текст]" custT="1"/>
      <dgm:spPr>
        <a:solidFill>
          <a:srgbClr val="FFC000">
            <a:alpha val="90000"/>
          </a:srgbClr>
        </a:solidFill>
      </dgm:spPr>
      <dgm:t>
        <a:bodyPr/>
        <a:lstStyle/>
        <a:p>
          <a:endParaRPr lang="ru-RU" sz="2000" dirty="0">
            <a:latin typeface="Comic Sans MS" pitchFamily="66" charset="0"/>
          </a:endParaRPr>
        </a:p>
      </dgm:t>
    </dgm:pt>
    <dgm:pt modelId="{45FD6EE3-5A6B-4E43-8F6E-6D5C9B43AFD5}" type="parTrans" cxnId="{0B874C2D-DCC4-4E9A-B250-F945131535A7}">
      <dgm:prSet/>
      <dgm:spPr/>
      <dgm:t>
        <a:bodyPr/>
        <a:lstStyle/>
        <a:p>
          <a:endParaRPr lang="ru-RU"/>
        </a:p>
      </dgm:t>
    </dgm:pt>
    <dgm:pt modelId="{E505AEDD-1235-4980-86B2-3898627AC280}" type="sibTrans" cxnId="{0B874C2D-DCC4-4E9A-B250-F945131535A7}">
      <dgm:prSet/>
      <dgm:spPr/>
      <dgm:t>
        <a:bodyPr/>
        <a:lstStyle/>
        <a:p>
          <a:endParaRPr lang="ru-RU"/>
        </a:p>
      </dgm:t>
    </dgm:pt>
    <dgm:pt modelId="{16931955-8747-4CFC-A426-A67D5FD3C736}">
      <dgm:prSet phldrT="[Текст]" custT="1"/>
      <dgm:spPr>
        <a:solidFill>
          <a:srgbClr val="FFC000">
            <a:alpha val="90000"/>
          </a:srgbClr>
        </a:solidFill>
      </dgm:spPr>
      <dgm:t>
        <a:bodyPr/>
        <a:lstStyle/>
        <a:p>
          <a:endParaRPr lang="ru-RU" sz="2000" dirty="0">
            <a:latin typeface="Comic Sans MS" pitchFamily="66" charset="0"/>
          </a:endParaRPr>
        </a:p>
      </dgm:t>
    </dgm:pt>
    <dgm:pt modelId="{85FC2E5A-F2EA-4008-A1D6-B11D933103C2}" type="parTrans" cxnId="{8681FF83-B0A8-4A9D-817B-F9775A3D9412}">
      <dgm:prSet/>
      <dgm:spPr/>
      <dgm:t>
        <a:bodyPr/>
        <a:lstStyle/>
        <a:p>
          <a:endParaRPr lang="ru-RU"/>
        </a:p>
      </dgm:t>
    </dgm:pt>
    <dgm:pt modelId="{73340807-7F77-4BAB-89F5-32672394628C}" type="sibTrans" cxnId="{8681FF83-B0A8-4A9D-817B-F9775A3D9412}">
      <dgm:prSet/>
      <dgm:spPr/>
      <dgm:t>
        <a:bodyPr/>
        <a:lstStyle/>
        <a:p>
          <a:endParaRPr lang="ru-RU"/>
        </a:p>
      </dgm:t>
    </dgm:pt>
    <dgm:pt modelId="{9EA443D3-44DF-43E6-8CDB-E7812FA299C3}">
      <dgm:prSet phldrT="[Текст]" custT="1"/>
      <dgm:spPr/>
      <dgm:t>
        <a:bodyPr/>
        <a:lstStyle/>
        <a:p>
          <a:r>
            <a:rPr lang="ru-RU" sz="2000" dirty="0">
              <a:latin typeface="Comic Sans MS" pitchFamily="66" charset="0"/>
            </a:rPr>
            <a:t>Устная</a:t>
          </a:r>
        </a:p>
      </dgm:t>
    </dgm:pt>
    <dgm:pt modelId="{E916797E-2674-4138-BC18-9267A2B408AA}" type="parTrans" cxnId="{C8E037E0-B0D6-4DD3-8FDA-402071BC1ED0}">
      <dgm:prSet/>
      <dgm:spPr/>
      <dgm:t>
        <a:bodyPr/>
        <a:lstStyle/>
        <a:p>
          <a:endParaRPr lang="ru-RU"/>
        </a:p>
      </dgm:t>
    </dgm:pt>
    <dgm:pt modelId="{EF8C7131-9BB8-48B5-BBD8-F23ABAAF49B4}" type="sibTrans" cxnId="{C8E037E0-B0D6-4DD3-8FDA-402071BC1ED0}">
      <dgm:prSet/>
      <dgm:spPr/>
      <dgm:t>
        <a:bodyPr/>
        <a:lstStyle/>
        <a:p>
          <a:endParaRPr lang="ru-RU"/>
        </a:p>
      </dgm:t>
    </dgm:pt>
    <dgm:pt modelId="{63CDD4CE-6EC4-449E-A2B3-F1D2A74B3C2C}">
      <dgm:prSet phldrT="[Текст]" custT="1"/>
      <dgm:spPr/>
      <dgm:t>
        <a:bodyPr/>
        <a:lstStyle/>
        <a:p>
          <a:endParaRPr lang="ru-RU" sz="2000" dirty="0">
            <a:latin typeface="Comic Sans MS" pitchFamily="66" charset="0"/>
          </a:endParaRPr>
        </a:p>
      </dgm:t>
    </dgm:pt>
    <dgm:pt modelId="{1F172869-8CEF-4163-BA55-A06ED68DCA12}" type="parTrans" cxnId="{FEE7B4E0-5BD5-46A8-A960-A6A3021BC63A}">
      <dgm:prSet/>
      <dgm:spPr/>
      <dgm:t>
        <a:bodyPr/>
        <a:lstStyle/>
        <a:p>
          <a:endParaRPr lang="ru-RU"/>
        </a:p>
      </dgm:t>
    </dgm:pt>
    <dgm:pt modelId="{5CB7EA45-2B6B-4992-93AD-2607B1E37E43}" type="sibTrans" cxnId="{FEE7B4E0-5BD5-46A8-A960-A6A3021BC63A}">
      <dgm:prSet/>
      <dgm:spPr/>
      <dgm:t>
        <a:bodyPr/>
        <a:lstStyle/>
        <a:p>
          <a:endParaRPr lang="ru-RU"/>
        </a:p>
      </dgm:t>
    </dgm:pt>
    <dgm:pt modelId="{8B252B1C-983D-4695-8D04-9B3771132BED}">
      <dgm:prSet phldrT="[Текст]" custT="1"/>
      <dgm:spPr/>
      <dgm:t>
        <a:bodyPr/>
        <a:lstStyle/>
        <a:p>
          <a:endParaRPr lang="ru-RU" sz="2000" dirty="0">
            <a:latin typeface="Comic Sans MS" pitchFamily="66" charset="0"/>
          </a:endParaRPr>
        </a:p>
      </dgm:t>
    </dgm:pt>
    <dgm:pt modelId="{3D6CE506-71C3-473F-BAF1-8E7EF3FE3267}" type="parTrans" cxnId="{B2E80BE1-55AF-4B4B-B1A7-94F37E88E695}">
      <dgm:prSet/>
      <dgm:spPr/>
      <dgm:t>
        <a:bodyPr/>
        <a:lstStyle/>
        <a:p>
          <a:endParaRPr lang="ru-RU"/>
        </a:p>
      </dgm:t>
    </dgm:pt>
    <dgm:pt modelId="{C656E01B-EDDC-47DA-9A2B-676B683D23FF}" type="sibTrans" cxnId="{B2E80BE1-55AF-4B4B-B1A7-94F37E88E695}">
      <dgm:prSet/>
      <dgm:spPr/>
      <dgm:t>
        <a:bodyPr/>
        <a:lstStyle/>
        <a:p>
          <a:endParaRPr lang="ru-RU"/>
        </a:p>
      </dgm:t>
    </dgm:pt>
    <dgm:pt modelId="{CD0C81DE-CC01-4B5F-BB2C-4A96D43E3A70}">
      <dgm:prSet phldrT="[Текст]" custT="1"/>
      <dgm:spPr/>
      <dgm:t>
        <a:bodyPr/>
        <a:lstStyle/>
        <a:p>
          <a:r>
            <a:rPr lang="ru-RU" sz="2000" dirty="0">
              <a:latin typeface="Comic Sans MS" pitchFamily="66" charset="0"/>
            </a:rPr>
            <a:t>Диалоговая</a:t>
          </a:r>
        </a:p>
      </dgm:t>
    </dgm:pt>
    <dgm:pt modelId="{45A72B9D-69BA-496D-B08B-7D3563765EF4}" type="parTrans" cxnId="{6ECD11E8-376C-4F0A-9F9A-41376F880949}">
      <dgm:prSet/>
      <dgm:spPr/>
      <dgm:t>
        <a:bodyPr/>
        <a:lstStyle/>
        <a:p>
          <a:endParaRPr lang="ru-RU"/>
        </a:p>
      </dgm:t>
    </dgm:pt>
    <dgm:pt modelId="{31463627-854B-47DF-A6FC-168BCEB03A2C}" type="sibTrans" cxnId="{6ECD11E8-376C-4F0A-9F9A-41376F880949}">
      <dgm:prSet/>
      <dgm:spPr/>
      <dgm:t>
        <a:bodyPr/>
        <a:lstStyle/>
        <a:p>
          <a:endParaRPr lang="ru-RU"/>
        </a:p>
      </dgm:t>
    </dgm:pt>
    <dgm:pt modelId="{E7B21FC5-54F6-4054-874E-E26841D941D3}" type="pres">
      <dgm:prSet presAssocID="{7BA10A6F-B2EC-49E0-93DF-544A2245CC9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9063B08-00FE-4D35-89BE-95B3ED4DF70B}" type="pres">
      <dgm:prSet presAssocID="{1F583ED1-8D59-42B3-8ED4-52F31B5847E8}" presName="hierRoot1" presStyleCnt="0"/>
      <dgm:spPr/>
    </dgm:pt>
    <dgm:pt modelId="{1DA58B7D-6E5C-4A58-9E8B-C4DB8EA4B210}" type="pres">
      <dgm:prSet presAssocID="{1F583ED1-8D59-42B3-8ED4-52F31B5847E8}" presName="composite" presStyleCnt="0"/>
      <dgm:spPr/>
    </dgm:pt>
    <dgm:pt modelId="{AE87B2CF-92A3-4E12-8CD5-3F1817ACB1DA}" type="pres">
      <dgm:prSet presAssocID="{1F583ED1-8D59-42B3-8ED4-52F31B5847E8}" presName="background" presStyleLbl="node0" presStyleIdx="0" presStyleCnt="1"/>
      <dgm:spPr/>
    </dgm:pt>
    <dgm:pt modelId="{2D1FA5AF-93AB-4754-B74A-D15C6E10F960}" type="pres">
      <dgm:prSet presAssocID="{1F583ED1-8D59-42B3-8ED4-52F31B5847E8}" presName="text" presStyleLbl="fgAcc0" presStyleIdx="0" presStyleCnt="1" custScaleX="3136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AEB7F1-254A-47C0-85FA-DCB708C09746}" type="pres">
      <dgm:prSet presAssocID="{1F583ED1-8D59-42B3-8ED4-52F31B5847E8}" presName="hierChild2" presStyleCnt="0"/>
      <dgm:spPr/>
    </dgm:pt>
    <dgm:pt modelId="{1A4B8D3C-0987-4942-8202-8420F30F9FCF}" type="pres">
      <dgm:prSet presAssocID="{24E2FF11-C77C-4FFE-AC26-EE7C7E92195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26745167-32FE-4B8C-9F24-D749E62ECAB9}" type="pres">
      <dgm:prSet presAssocID="{90264D33-040E-423E-9EC7-62925BD974F2}" presName="hierRoot2" presStyleCnt="0"/>
      <dgm:spPr/>
    </dgm:pt>
    <dgm:pt modelId="{02C3C083-A728-4B49-B82E-E5FA7380A63B}" type="pres">
      <dgm:prSet presAssocID="{90264D33-040E-423E-9EC7-62925BD974F2}" presName="composite2" presStyleCnt="0"/>
      <dgm:spPr/>
    </dgm:pt>
    <dgm:pt modelId="{64F31D94-F792-4C24-841D-516E450E0BE8}" type="pres">
      <dgm:prSet presAssocID="{90264D33-040E-423E-9EC7-62925BD974F2}" presName="background2" presStyleLbl="node2" presStyleIdx="0" presStyleCnt="2"/>
      <dgm:spPr/>
    </dgm:pt>
    <dgm:pt modelId="{E391B322-024D-46D8-9264-F9EFB43F0C83}" type="pres">
      <dgm:prSet presAssocID="{90264D33-040E-423E-9EC7-62925BD974F2}" presName="text2" presStyleLbl="fgAcc2" presStyleIdx="0" presStyleCnt="2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936DC2-E84D-48A2-8BA1-4C4B514B5F32}" type="pres">
      <dgm:prSet presAssocID="{90264D33-040E-423E-9EC7-62925BD974F2}" presName="hierChild3" presStyleCnt="0"/>
      <dgm:spPr/>
    </dgm:pt>
    <dgm:pt modelId="{2BBCDC81-DABD-4D2D-895C-3799BAE52DA2}" type="pres">
      <dgm:prSet presAssocID="{00DAC414-7CCC-4422-A978-9BF6E9295925}" presName="Name17" presStyleLbl="parChTrans1D3" presStyleIdx="0" presStyleCnt="3"/>
      <dgm:spPr/>
      <dgm:t>
        <a:bodyPr/>
        <a:lstStyle/>
        <a:p>
          <a:endParaRPr lang="ru-RU"/>
        </a:p>
      </dgm:t>
    </dgm:pt>
    <dgm:pt modelId="{6EF61BC6-6B67-432D-8075-26F1D9EB851C}" type="pres">
      <dgm:prSet presAssocID="{40FA1B65-E4A7-41F9-A0F0-5EF60C9285BF}" presName="hierRoot3" presStyleCnt="0"/>
      <dgm:spPr/>
    </dgm:pt>
    <dgm:pt modelId="{7C481BE3-B89C-4C07-AF01-5B87E7967841}" type="pres">
      <dgm:prSet presAssocID="{40FA1B65-E4A7-41F9-A0F0-5EF60C9285BF}" presName="composite3" presStyleCnt="0"/>
      <dgm:spPr/>
    </dgm:pt>
    <dgm:pt modelId="{1706A38A-CC97-408D-8C26-3759D5F006AC}" type="pres">
      <dgm:prSet presAssocID="{40FA1B65-E4A7-41F9-A0F0-5EF60C9285BF}" presName="background3" presStyleLbl="node3" presStyleIdx="0" presStyleCnt="3"/>
      <dgm:spPr/>
    </dgm:pt>
    <dgm:pt modelId="{C1959E4E-30A8-481A-B026-7F076EA44088}" type="pres">
      <dgm:prSet presAssocID="{40FA1B65-E4A7-41F9-A0F0-5EF60C9285BF}" presName="text3" presStyleLbl="fgAcc3" presStyleIdx="0" presStyleCnt="3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25B14D3-E1B9-41C4-BFED-318885A09592}" type="pres">
      <dgm:prSet presAssocID="{40FA1B65-E4A7-41F9-A0F0-5EF60C9285BF}" presName="hierChild4" presStyleCnt="0"/>
      <dgm:spPr/>
    </dgm:pt>
    <dgm:pt modelId="{CBE3B269-AE01-4AD9-96AB-C8B1930943DE}" type="pres">
      <dgm:prSet presAssocID="{E374C048-4D60-47A1-8631-56716AD260ED}" presName="Name23" presStyleLbl="parChTrans1D4" presStyleIdx="0" presStyleCnt="8"/>
      <dgm:spPr/>
      <dgm:t>
        <a:bodyPr/>
        <a:lstStyle/>
        <a:p>
          <a:endParaRPr lang="ru-RU"/>
        </a:p>
      </dgm:t>
    </dgm:pt>
    <dgm:pt modelId="{460A9529-D043-48CD-A9CF-9C84E495D97E}" type="pres">
      <dgm:prSet presAssocID="{6730BA3F-C242-4384-B5E0-38E117B4877A}" presName="hierRoot4" presStyleCnt="0"/>
      <dgm:spPr/>
    </dgm:pt>
    <dgm:pt modelId="{7B144AA4-67C0-4265-83BF-8E2D7BE3D63D}" type="pres">
      <dgm:prSet presAssocID="{6730BA3F-C242-4384-B5E0-38E117B4877A}" presName="composite4" presStyleCnt="0"/>
      <dgm:spPr/>
    </dgm:pt>
    <dgm:pt modelId="{980746D1-430E-4E59-BAE2-A25324CF5D7F}" type="pres">
      <dgm:prSet presAssocID="{6730BA3F-C242-4384-B5E0-38E117B4877A}" presName="background4" presStyleLbl="node4" presStyleIdx="0" presStyleCnt="8"/>
      <dgm:spPr/>
    </dgm:pt>
    <dgm:pt modelId="{950CA556-BC43-4867-A509-A15D297BEBF0}" type="pres">
      <dgm:prSet presAssocID="{6730BA3F-C242-4384-B5E0-38E117B4877A}" presName="text4" presStyleLbl="fgAcc4" presStyleIdx="0" presStyleCnt="8" custAng="0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C25FDD-0B56-4E52-898D-E9310D70E430}" type="pres">
      <dgm:prSet presAssocID="{6730BA3F-C242-4384-B5E0-38E117B4877A}" presName="hierChild5" presStyleCnt="0"/>
      <dgm:spPr/>
    </dgm:pt>
    <dgm:pt modelId="{C0D684C9-AAC2-46D0-89C6-210F74276C74}" type="pres">
      <dgm:prSet presAssocID="{F06E401C-B27C-41B7-87CF-B130BB4B7175}" presName="Name23" presStyleLbl="parChTrans1D4" presStyleIdx="1" presStyleCnt="8"/>
      <dgm:spPr/>
      <dgm:t>
        <a:bodyPr/>
        <a:lstStyle/>
        <a:p>
          <a:endParaRPr lang="ru-RU"/>
        </a:p>
      </dgm:t>
    </dgm:pt>
    <dgm:pt modelId="{0DF4C4A1-0E7A-41FF-9ADC-7F1E035FED9A}" type="pres">
      <dgm:prSet presAssocID="{70E27A8C-3A96-4C77-A99A-16CD326F13CC}" presName="hierRoot4" presStyleCnt="0"/>
      <dgm:spPr/>
    </dgm:pt>
    <dgm:pt modelId="{72F9C18E-89D5-42B3-BC74-E638C5927666}" type="pres">
      <dgm:prSet presAssocID="{70E27A8C-3A96-4C77-A99A-16CD326F13CC}" presName="composite4" presStyleCnt="0"/>
      <dgm:spPr/>
    </dgm:pt>
    <dgm:pt modelId="{655C8EAF-4721-499C-8417-C3A4731097D9}" type="pres">
      <dgm:prSet presAssocID="{70E27A8C-3A96-4C77-A99A-16CD326F13CC}" presName="background4" presStyleLbl="node4" presStyleIdx="1" presStyleCnt="8"/>
      <dgm:spPr/>
    </dgm:pt>
    <dgm:pt modelId="{509C7C78-C20F-4F56-A559-8FDF67BB0571}" type="pres">
      <dgm:prSet presAssocID="{70E27A8C-3A96-4C77-A99A-16CD326F13CC}" presName="text4" presStyleLbl="fgAcc4" presStyleIdx="1" presStyleCnt="8" custAng="0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2A70A4-CF0B-4602-B2E9-E3AA394F0A7C}" type="pres">
      <dgm:prSet presAssocID="{70E27A8C-3A96-4C77-A99A-16CD326F13CC}" presName="hierChild5" presStyleCnt="0"/>
      <dgm:spPr/>
    </dgm:pt>
    <dgm:pt modelId="{CEA79CAB-E3A9-45BA-B0DA-71B2430A9D5B}" type="pres">
      <dgm:prSet presAssocID="{3268CB93-69B5-4533-A6E5-3C2B4A91EBAA}" presName="Name17" presStyleLbl="parChTrans1D3" presStyleIdx="1" presStyleCnt="3"/>
      <dgm:spPr/>
      <dgm:t>
        <a:bodyPr/>
        <a:lstStyle/>
        <a:p>
          <a:endParaRPr lang="ru-RU"/>
        </a:p>
      </dgm:t>
    </dgm:pt>
    <dgm:pt modelId="{34AFF75E-EB03-4741-993B-D6EBBD416065}" type="pres">
      <dgm:prSet presAssocID="{8116A3FF-33D6-49E2-8F1D-DD54166F6239}" presName="hierRoot3" presStyleCnt="0"/>
      <dgm:spPr/>
    </dgm:pt>
    <dgm:pt modelId="{075CCE97-770D-4800-9837-44775AF5D96E}" type="pres">
      <dgm:prSet presAssocID="{8116A3FF-33D6-49E2-8F1D-DD54166F6239}" presName="composite3" presStyleCnt="0"/>
      <dgm:spPr/>
    </dgm:pt>
    <dgm:pt modelId="{305668CA-383E-4C2B-ABBA-8CF79751515D}" type="pres">
      <dgm:prSet presAssocID="{8116A3FF-33D6-49E2-8F1D-DD54166F6239}" presName="background3" presStyleLbl="node3" presStyleIdx="1" presStyleCnt="3"/>
      <dgm:spPr/>
    </dgm:pt>
    <dgm:pt modelId="{EFBAB252-6056-4CA7-9391-00C4DF9929BC}" type="pres">
      <dgm:prSet presAssocID="{8116A3FF-33D6-49E2-8F1D-DD54166F6239}" presName="text3" presStyleLbl="fgAcc3" presStyleIdx="1" presStyleCnt="3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627047-E50E-43C1-B46A-1E5A0C77CED7}" type="pres">
      <dgm:prSet presAssocID="{8116A3FF-33D6-49E2-8F1D-DD54166F6239}" presName="hierChild4" presStyleCnt="0"/>
      <dgm:spPr/>
    </dgm:pt>
    <dgm:pt modelId="{C9B4344D-EB26-4F11-AAB6-7E548AD7E092}" type="pres">
      <dgm:prSet presAssocID="{45FD6EE3-5A6B-4E43-8F6E-6D5C9B43AFD5}" presName="Name23" presStyleLbl="parChTrans1D4" presStyleIdx="2" presStyleCnt="8"/>
      <dgm:spPr/>
      <dgm:t>
        <a:bodyPr/>
        <a:lstStyle/>
        <a:p>
          <a:endParaRPr lang="ru-RU"/>
        </a:p>
      </dgm:t>
    </dgm:pt>
    <dgm:pt modelId="{E1E2923C-54EA-4019-9051-16213FD2F8F9}" type="pres">
      <dgm:prSet presAssocID="{34058A22-F2DC-423D-B926-68A0E6D857EB}" presName="hierRoot4" presStyleCnt="0"/>
      <dgm:spPr/>
    </dgm:pt>
    <dgm:pt modelId="{654D1A28-7201-4ED8-9C3F-EE5B5541DD10}" type="pres">
      <dgm:prSet presAssocID="{34058A22-F2DC-423D-B926-68A0E6D857EB}" presName="composite4" presStyleCnt="0"/>
      <dgm:spPr/>
    </dgm:pt>
    <dgm:pt modelId="{3F05A3FE-064A-4A78-A9FB-53C3CEAA7379}" type="pres">
      <dgm:prSet presAssocID="{34058A22-F2DC-423D-B926-68A0E6D857EB}" presName="background4" presStyleLbl="node4" presStyleIdx="2" presStyleCnt="8"/>
      <dgm:spPr/>
    </dgm:pt>
    <dgm:pt modelId="{4BC32913-97B2-4265-B004-BBAFEC6EA3C5}" type="pres">
      <dgm:prSet presAssocID="{34058A22-F2DC-423D-B926-68A0E6D857EB}" presName="text4" presStyleLbl="fgAcc4" presStyleIdx="2" presStyleCnt="8" custAng="0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B4D30A-830F-4411-B304-EDA327F6903D}" type="pres">
      <dgm:prSet presAssocID="{34058A22-F2DC-423D-B926-68A0E6D857EB}" presName="hierChild5" presStyleCnt="0"/>
      <dgm:spPr/>
    </dgm:pt>
    <dgm:pt modelId="{6D718CD1-E1CE-48E9-AC41-1C5DDC4A0139}" type="pres">
      <dgm:prSet presAssocID="{85FC2E5A-F2EA-4008-A1D6-B11D933103C2}" presName="Name23" presStyleLbl="parChTrans1D4" presStyleIdx="3" presStyleCnt="8"/>
      <dgm:spPr/>
      <dgm:t>
        <a:bodyPr/>
        <a:lstStyle/>
        <a:p>
          <a:endParaRPr lang="ru-RU"/>
        </a:p>
      </dgm:t>
    </dgm:pt>
    <dgm:pt modelId="{EB6D9055-337A-4316-A60F-B52F1017B8D1}" type="pres">
      <dgm:prSet presAssocID="{16931955-8747-4CFC-A426-A67D5FD3C736}" presName="hierRoot4" presStyleCnt="0"/>
      <dgm:spPr/>
    </dgm:pt>
    <dgm:pt modelId="{6511CBF6-A62C-45F8-9724-7C91951788C7}" type="pres">
      <dgm:prSet presAssocID="{16931955-8747-4CFC-A426-A67D5FD3C736}" presName="composite4" presStyleCnt="0"/>
      <dgm:spPr/>
    </dgm:pt>
    <dgm:pt modelId="{7FB76611-9960-4875-BF63-B832B1629152}" type="pres">
      <dgm:prSet presAssocID="{16931955-8747-4CFC-A426-A67D5FD3C736}" presName="background4" presStyleLbl="node4" presStyleIdx="3" presStyleCnt="8"/>
      <dgm:spPr/>
    </dgm:pt>
    <dgm:pt modelId="{CCB4B8C2-922E-4EBB-B2AC-F84B6CB6CE24}" type="pres">
      <dgm:prSet presAssocID="{16931955-8747-4CFC-A426-A67D5FD3C736}" presName="text4" presStyleLbl="fgAcc4" presStyleIdx="3" presStyleCnt="8" custAng="0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A13BFC-8164-4024-8A9B-5F0F44DE21D9}" type="pres">
      <dgm:prSet presAssocID="{16931955-8747-4CFC-A426-A67D5FD3C736}" presName="hierChild5" presStyleCnt="0"/>
      <dgm:spPr/>
    </dgm:pt>
    <dgm:pt modelId="{CE5DA488-7A17-4785-B06C-7899ACD9A2B1}" type="pres">
      <dgm:prSet presAssocID="{B270432E-C112-44C5-88D8-47853ADDEEEE}" presName="Name17" presStyleLbl="parChTrans1D3" presStyleIdx="2" presStyleCnt="3"/>
      <dgm:spPr/>
      <dgm:t>
        <a:bodyPr/>
        <a:lstStyle/>
        <a:p>
          <a:endParaRPr lang="ru-RU"/>
        </a:p>
      </dgm:t>
    </dgm:pt>
    <dgm:pt modelId="{B854E8CC-36DE-4A9A-89EB-C7C2A7730390}" type="pres">
      <dgm:prSet presAssocID="{8E29386E-FE98-4B99-A5F7-766A6464CE6D}" presName="hierRoot3" presStyleCnt="0"/>
      <dgm:spPr/>
    </dgm:pt>
    <dgm:pt modelId="{83A6AA21-8CEB-41E9-8355-6533E66CDA73}" type="pres">
      <dgm:prSet presAssocID="{8E29386E-FE98-4B99-A5F7-766A6464CE6D}" presName="composite3" presStyleCnt="0"/>
      <dgm:spPr/>
    </dgm:pt>
    <dgm:pt modelId="{4637C1FB-98DA-412F-9150-DF24822285BC}" type="pres">
      <dgm:prSet presAssocID="{8E29386E-FE98-4B99-A5F7-766A6464CE6D}" presName="background3" presStyleLbl="node3" presStyleIdx="2" presStyleCnt="3"/>
      <dgm:spPr/>
    </dgm:pt>
    <dgm:pt modelId="{F253E0F1-1651-40FB-BDBC-00F6A4BC79D7}" type="pres">
      <dgm:prSet presAssocID="{8E29386E-FE98-4B99-A5F7-766A6464CE6D}" presName="text3" presStyleLbl="fgAcc3" presStyleIdx="2" presStyleCnt="3" custScaleX="2126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D2983B-9F8E-4EBF-940F-0AFAEEBEA5A7}" type="pres">
      <dgm:prSet presAssocID="{8E29386E-FE98-4B99-A5F7-766A6464CE6D}" presName="hierChild4" presStyleCnt="0"/>
      <dgm:spPr/>
    </dgm:pt>
    <dgm:pt modelId="{A325A572-6B0E-4EB8-A252-126353473CE2}" type="pres">
      <dgm:prSet presAssocID="{E916797E-2674-4138-BC18-9267A2B408AA}" presName="Name23" presStyleLbl="parChTrans1D4" presStyleIdx="4" presStyleCnt="8"/>
      <dgm:spPr/>
      <dgm:t>
        <a:bodyPr/>
        <a:lstStyle/>
        <a:p>
          <a:endParaRPr lang="ru-RU"/>
        </a:p>
      </dgm:t>
    </dgm:pt>
    <dgm:pt modelId="{EC1F3059-474F-4B6B-820A-BD222A5F13F3}" type="pres">
      <dgm:prSet presAssocID="{9EA443D3-44DF-43E6-8CDB-E7812FA299C3}" presName="hierRoot4" presStyleCnt="0"/>
      <dgm:spPr/>
    </dgm:pt>
    <dgm:pt modelId="{1AB5968C-1D3A-4374-9D48-B09D13533D1C}" type="pres">
      <dgm:prSet presAssocID="{9EA443D3-44DF-43E6-8CDB-E7812FA299C3}" presName="composite4" presStyleCnt="0"/>
      <dgm:spPr/>
    </dgm:pt>
    <dgm:pt modelId="{DF6D2555-D987-43CD-9A81-13834485A529}" type="pres">
      <dgm:prSet presAssocID="{9EA443D3-44DF-43E6-8CDB-E7812FA299C3}" presName="background4" presStyleLbl="node4" presStyleIdx="4" presStyleCnt="8"/>
      <dgm:spPr/>
    </dgm:pt>
    <dgm:pt modelId="{E1A17E3C-DCA7-49A1-A6B5-4EFA08BBAE1B}" type="pres">
      <dgm:prSet presAssocID="{9EA443D3-44DF-43E6-8CDB-E7812FA299C3}" presName="text4" presStyleLbl="fgAcc4" presStyleIdx="4" presStyleCnt="8" custAng="0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41A7D29-72A5-40CD-8240-7E2AE07CDEAF}" type="pres">
      <dgm:prSet presAssocID="{9EA443D3-44DF-43E6-8CDB-E7812FA299C3}" presName="hierChild5" presStyleCnt="0"/>
      <dgm:spPr/>
    </dgm:pt>
    <dgm:pt modelId="{C657940C-F7A3-4856-8DFC-73E8FF29393B}" type="pres">
      <dgm:prSet presAssocID="{1F172869-8CEF-4163-BA55-A06ED68DCA12}" presName="Name23" presStyleLbl="parChTrans1D4" presStyleIdx="5" presStyleCnt="8"/>
      <dgm:spPr/>
      <dgm:t>
        <a:bodyPr/>
        <a:lstStyle/>
        <a:p>
          <a:endParaRPr lang="ru-RU"/>
        </a:p>
      </dgm:t>
    </dgm:pt>
    <dgm:pt modelId="{4FC446B9-AF73-43C7-97DF-AF8708A39953}" type="pres">
      <dgm:prSet presAssocID="{63CDD4CE-6EC4-449E-A2B3-F1D2A74B3C2C}" presName="hierRoot4" presStyleCnt="0"/>
      <dgm:spPr/>
    </dgm:pt>
    <dgm:pt modelId="{384EF76E-A56E-4802-BFB9-B604D2DAF15F}" type="pres">
      <dgm:prSet presAssocID="{63CDD4CE-6EC4-449E-A2B3-F1D2A74B3C2C}" presName="composite4" presStyleCnt="0"/>
      <dgm:spPr/>
    </dgm:pt>
    <dgm:pt modelId="{2112C78D-87E7-4C88-B318-72963EB3591B}" type="pres">
      <dgm:prSet presAssocID="{63CDD4CE-6EC4-449E-A2B3-F1D2A74B3C2C}" presName="background4" presStyleLbl="node4" presStyleIdx="5" presStyleCnt="8"/>
      <dgm:spPr/>
    </dgm:pt>
    <dgm:pt modelId="{DB95E599-40CD-4793-A8F6-B988CA24FB8B}" type="pres">
      <dgm:prSet presAssocID="{63CDD4CE-6EC4-449E-A2B3-F1D2A74B3C2C}" presName="text4" presStyleLbl="fgAcc4" presStyleIdx="5" presStyleCnt="8" custAng="0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C88E03-3289-4B86-BEA7-6939663A8B13}" type="pres">
      <dgm:prSet presAssocID="{63CDD4CE-6EC4-449E-A2B3-F1D2A74B3C2C}" presName="hierChild5" presStyleCnt="0"/>
      <dgm:spPr/>
    </dgm:pt>
    <dgm:pt modelId="{AACBF386-EF05-4B45-84CA-01FE60DD246E}" type="pres">
      <dgm:prSet presAssocID="{3D6CE506-71C3-473F-BAF1-8E7EF3FE3267}" presName="Name23" presStyleLbl="parChTrans1D4" presStyleIdx="6" presStyleCnt="8"/>
      <dgm:spPr/>
      <dgm:t>
        <a:bodyPr/>
        <a:lstStyle/>
        <a:p>
          <a:endParaRPr lang="ru-RU"/>
        </a:p>
      </dgm:t>
    </dgm:pt>
    <dgm:pt modelId="{C176A2B1-6178-4AF6-90BD-9EC00A9FBADE}" type="pres">
      <dgm:prSet presAssocID="{8B252B1C-983D-4695-8D04-9B3771132BED}" presName="hierRoot4" presStyleCnt="0"/>
      <dgm:spPr/>
    </dgm:pt>
    <dgm:pt modelId="{A5A33CE6-D70F-4062-A6D8-45E1E5469A4B}" type="pres">
      <dgm:prSet presAssocID="{8B252B1C-983D-4695-8D04-9B3771132BED}" presName="composite4" presStyleCnt="0"/>
      <dgm:spPr/>
    </dgm:pt>
    <dgm:pt modelId="{A6654794-F4F4-4EDF-AC23-6BDCD2A200CE}" type="pres">
      <dgm:prSet presAssocID="{8B252B1C-983D-4695-8D04-9B3771132BED}" presName="background4" presStyleLbl="node4" presStyleIdx="6" presStyleCnt="8"/>
      <dgm:spPr/>
    </dgm:pt>
    <dgm:pt modelId="{865F6617-A651-4B21-A091-417558EF802F}" type="pres">
      <dgm:prSet presAssocID="{8B252B1C-983D-4695-8D04-9B3771132BED}" presName="text4" presStyleLbl="fgAcc4" presStyleIdx="6" presStyleCnt="8" custAng="0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23A211-525C-4D0A-81AE-E949B549D050}" type="pres">
      <dgm:prSet presAssocID="{8B252B1C-983D-4695-8D04-9B3771132BED}" presName="hierChild5" presStyleCnt="0"/>
      <dgm:spPr/>
    </dgm:pt>
    <dgm:pt modelId="{5899389F-8FDC-46FB-8593-857F667134FA}" type="pres">
      <dgm:prSet presAssocID="{45A72B9D-69BA-496D-B08B-7D3563765EF4}" presName="Name23" presStyleLbl="parChTrans1D4" presStyleIdx="7" presStyleCnt="8"/>
      <dgm:spPr/>
      <dgm:t>
        <a:bodyPr/>
        <a:lstStyle/>
        <a:p>
          <a:endParaRPr lang="ru-RU"/>
        </a:p>
      </dgm:t>
    </dgm:pt>
    <dgm:pt modelId="{39A4F9EA-78D3-459A-86F8-9992F22D0CB7}" type="pres">
      <dgm:prSet presAssocID="{CD0C81DE-CC01-4B5F-BB2C-4A96D43E3A70}" presName="hierRoot4" presStyleCnt="0"/>
      <dgm:spPr/>
    </dgm:pt>
    <dgm:pt modelId="{484E0B6A-4CAB-4968-9F9C-1B298F57DEBE}" type="pres">
      <dgm:prSet presAssocID="{CD0C81DE-CC01-4B5F-BB2C-4A96D43E3A70}" presName="composite4" presStyleCnt="0"/>
      <dgm:spPr/>
    </dgm:pt>
    <dgm:pt modelId="{EF8665C6-BEFA-461B-86E4-D1D0F2A26186}" type="pres">
      <dgm:prSet presAssocID="{CD0C81DE-CC01-4B5F-BB2C-4A96D43E3A70}" presName="background4" presStyleLbl="node4" presStyleIdx="7" presStyleCnt="8"/>
      <dgm:spPr/>
    </dgm:pt>
    <dgm:pt modelId="{0A730D82-AC9E-4689-972F-2EECE95FAE4A}" type="pres">
      <dgm:prSet presAssocID="{CD0C81DE-CC01-4B5F-BB2C-4A96D43E3A70}" presName="text4" presStyleLbl="fgAcc4" presStyleIdx="7" presStyleCnt="8" custAng="0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200F63-40F7-475B-92FC-5590B8A6BE66}" type="pres">
      <dgm:prSet presAssocID="{CD0C81DE-CC01-4B5F-BB2C-4A96D43E3A70}" presName="hierChild5" presStyleCnt="0"/>
      <dgm:spPr/>
    </dgm:pt>
    <dgm:pt modelId="{1A187268-E29C-4E16-A8EB-6F1FDFE723B2}" type="pres">
      <dgm:prSet presAssocID="{B7BA4EF6-308B-4CD2-9CEB-0340D873EB3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87C1C1D-0860-4F19-AADE-55CDC987BF78}" type="pres">
      <dgm:prSet presAssocID="{28A55750-0666-4F8B-AA1A-EA69B89E93BA}" presName="hierRoot2" presStyleCnt="0"/>
      <dgm:spPr/>
    </dgm:pt>
    <dgm:pt modelId="{5B4DC9F0-6C6C-4305-BB20-44B9C8943972}" type="pres">
      <dgm:prSet presAssocID="{28A55750-0666-4F8B-AA1A-EA69B89E93BA}" presName="composite2" presStyleCnt="0"/>
      <dgm:spPr/>
    </dgm:pt>
    <dgm:pt modelId="{567C8FE3-0D81-4DAD-A672-D515EDBD98A5}" type="pres">
      <dgm:prSet presAssocID="{28A55750-0666-4F8B-AA1A-EA69B89E93BA}" presName="background2" presStyleLbl="node2" presStyleIdx="1" presStyleCnt="2"/>
      <dgm:spPr/>
    </dgm:pt>
    <dgm:pt modelId="{D05FE0BA-6D32-4359-B5C7-68B07F39D1D7}" type="pres">
      <dgm:prSet presAssocID="{28A55750-0666-4F8B-AA1A-EA69B89E93BA}" presName="text2" presStyleLbl="fgAcc2" presStyleIdx="1" presStyleCnt="2" custScaleX="1691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964AA8-0CDA-4802-BBB5-1EC22EC3C1F1}" type="pres">
      <dgm:prSet presAssocID="{28A55750-0666-4F8B-AA1A-EA69B89E93BA}" presName="hierChild3" presStyleCnt="0"/>
      <dgm:spPr/>
    </dgm:pt>
  </dgm:ptLst>
  <dgm:cxnLst>
    <dgm:cxn modelId="{83BCD4BF-B327-4322-B1A8-82588AF68D99}" type="presOf" srcId="{00DAC414-7CCC-4422-A978-9BF6E9295925}" destId="{2BBCDC81-DABD-4D2D-895C-3799BAE52DA2}" srcOrd="0" destOrd="0" presId="urn:microsoft.com/office/officeart/2005/8/layout/hierarchy1"/>
    <dgm:cxn modelId="{A9FA4244-6775-499B-BE7B-F07B3DD1D37D}" type="presOf" srcId="{8E29386E-FE98-4B99-A5F7-766A6464CE6D}" destId="{F253E0F1-1651-40FB-BDBC-00F6A4BC79D7}" srcOrd="0" destOrd="0" presId="urn:microsoft.com/office/officeart/2005/8/layout/hierarchy1"/>
    <dgm:cxn modelId="{39834F91-5036-4F74-A93C-CB9A772EA6F1}" type="presOf" srcId="{B270432E-C112-44C5-88D8-47853ADDEEEE}" destId="{CE5DA488-7A17-4785-B06C-7899ACD9A2B1}" srcOrd="0" destOrd="0" presId="urn:microsoft.com/office/officeart/2005/8/layout/hierarchy1"/>
    <dgm:cxn modelId="{2AA74DFF-9FD3-44D2-939D-A852B6FD6ACF}" type="presOf" srcId="{85FC2E5A-F2EA-4008-A1D6-B11D933103C2}" destId="{6D718CD1-E1CE-48E9-AC41-1C5DDC4A0139}" srcOrd="0" destOrd="0" presId="urn:microsoft.com/office/officeart/2005/8/layout/hierarchy1"/>
    <dgm:cxn modelId="{0080AA36-728F-492E-A137-392435E72C01}" type="presOf" srcId="{45FD6EE3-5A6B-4E43-8F6E-6D5C9B43AFD5}" destId="{C9B4344D-EB26-4F11-AAB6-7E548AD7E092}" srcOrd="0" destOrd="0" presId="urn:microsoft.com/office/officeart/2005/8/layout/hierarchy1"/>
    <dgm:cxn modelId="{28E9C719-1180-4738-A9BC-9C13C1EDC1DA}" type="presOf" srcId="{34058A22-F2DC-423D-B926-68A0E6D857EB}" destId="{4BC32913-97B2-4265-B004-BBAFEC6EA3C5}" srcOrd="0" destOrd="0" presId="urn:microsoft.com/office/officeart/2005/8/layout/hierarchy1"/>
    <dgm:cxn modelId="{0FF97C3B-5F77-48FF-AAF1-AC82EB41B149}" type="presOf" srcId="{B7BA4EF6-308B-4CD2-9CEB-0340D873EB3D}" destId="{1A187268-E29C-4E16-A8EB-6F1FDFE723B2}" srcOrd="0" destOrd="0" presId="urn:microsoft.com/office/officeart/2005/8/layout/hierarchy1"/>
    <dgm:cxn modelId="{45EDE5E9-81BF-4B1A-BE83-3369B4220521}" type="presOf" srcId="{E916797E-2674-4138-BC18-9267A2B408AA}" destId="{A325A572-6B0E-4EB8-A252-126353473CE2}" srcOrd="0" destOrd="0" presId="urn:microsoft.com/office/officeart/2005/8/layout/hierarchy1"/>
    <dgm:cxn modelId="{E21DFC93-CDF1-4097-AFD9-F6AA3DE2457B}" srcId="{90264D33-040E-423E-9EC7-62925BD974F2}" destId="{8E29386E-FE98-4B99-A5F7-766A6464CE6D}" srcOrd="2" destOrd="0" parTransId="{B270432E-C112-44C5-88D8-47853ADDEEEE}" sibTransId="{AE717A29-C685-4C14-B100-EDF39E4D4512}"/>
    <dgm:cxn modelId="{0448C7CE-6675-47B5-AA42-9419F25B62E0}" type="presOf" srcId="{70E27A8C-3A96-4C77-A99A-16CD326F13CC}" destId="{509C7C78-C20F-4F56-A559-8FDF67BB0571}" srcOrd="0" destOrd="0" presId="urn:microsoft.com/office/officeart/2005/8/layout/hierarchy1"/>
    <dgm:cxn modelId="{C8E037E0-B0D6-4DD3-8FDA-402071BC1ED0}" srcId="{8E29386E-FE98-4B99-A5F7-766A6464CE6D}" destId="{9EA443D3-44DF-43E6-8CDB-E7812FA299C3}" srcOrd="0" destOrd="0" parTransId="{E916797E-2674-4138-BC18-9267A2B408AA}" sibTransId="{EF8C7131-9BB8-48B5-BBD8-F23ABAAF49B4}"/>
    <dgm:cxn modelId="{DEF6AFE6-F0D9-439D-AC73-21783127DD7D}" srcId="{7BA10A6F-B2EC-49E0-93DF-544A2245CC9E}" destId="{1F583ED1-8D59-42B3-8ED4-52F31B5847E8}" srcOrd="0" destOrd="0" parTransId="{7F8D233B-A14F-44F5-8FA2-CEFF0F5352C6}" sibTransId="{258CB770-71CF-404C-91E2-7FF15E6A4956}"/>
    <dgm:cxn modelId="{1A63D39C-A28E-46B8-837D-EA83C09543E0}" type="presOf" srcId="{63CDD4CE-6EC4-449E-A2B3-F1D2A74B3C2C}" destId="{DB95E599-40CD-4793-A8F6-B988CA24FB8B}" srcOrd="0" destOrd="0" presId="urn:microsoft.com/office/officeart/2005/8/layout/hierarchy1"/>
    <dgm:cxn modelId="{E60A3C4E-5A1F-45EF-8BCD-A3EE29BACD74}" srcId="{90264D33-040E-423E-9EC7-62925BD974F2}" destId="{8116A3FF-33D6-49E2-8F1D-DD54166F6239}" srcOrd="1" destOrd="0" parTransId="{3268CB93-69B5-4533-A6E5-3C2B4A91EBAA}" sibTransId="{9B35732E-B8DD-41CC-8F3A-080D2A32EDD6}"/>
    <dgm:cxn modelId="{65C78DC2-A5BC-46C2-8BC5-8E574E9114F8}" type="presOf" srcId="{45A72B9D-69BA-496D-B08B-7D3563765EF4}" destId="{5899389F-8FDC-46FB-8593-857F667134FA}" srcOrd="0" destOrd="0" presId="urn:microsoft.com/office/officeart/2005/8/layout/hierarchy1"/>
    <dgm:cxn modelId="{96BA72A9-7271-4245-9C33-070C4074ACD8}" type="presOf" srcId="{1F583ED1-8D59-42B3-8ED4-52F31B5847E8}" destId="{2D1FA5AF-93AB-4754-B74A-D15C6E10F960}" srcOrd="0" destOrd="0" presId="urn:microsoft.com/office/officeart/2005/8/layout/hierarchy1"/>
    <dgm:cxn modelId="{90DC764D-095B-45C1-88C3-8469CF46D4CE}" type="presOf" srcId="{F06E401C-B27C-41B7-87CF-B130BB4B7175}" destId="{C0D684C9-AAC2-46D0-89C6-210F74276C74}" srcOrd="0" destOrd="0" presId="urn:microsoft.com/office/officeart/2005/8/layout/hierarchy1"/>
    <dgm:cxn modelId="{B2E80BE1-55AF-4B4B-B1A7-94F37E88E695}" srcId="{8E29386E-FE98-4B99-A5F7-766A6464CE6D}" destId="{8B252B1C-983D-4695-8D04-9B3771132BED}" srcOrd="1" destOrd="0" parTransId="{3D6CE506-71C3-473F-BAF1-8E7EF3FE3267}" sibTransId="{C656E01B-EDDC-47DA-9A2B-676B683D23FF}"/>
    <dgm:cxn modelId="{9F060B8B-BC7A-4BB9-8C13-5F88233F1F6E}" type="presOf" srcId="{9EA443D3-44DF-43E6-8CDB-E7812FA299C3}" destId="{E1A17E3C-DCA7-49A1-A6B5-4EFA08BBAE1B}" srcOrd="0" destOrd="0" presId="urn:microsoft.com/office/officeart/2005/8/layout/hierarchy1"/>
    <dgm:cxn modelId="{6ECD11E8-376C-4F0A-9F9A-41376F880949}" srcId="{8B252B1C-983D-4695-8D04-9B3771132BED}" destId="{CD0C81DE-CC01-4B5F-BB2C-4A96D43E3A70}" srcOrd="0" destOrd="0" parTransId="{45A72B9D-69BA-496D-B08B-7D3563765EF4}" sibTransId="{31463627-854B-47DF-A6FC-168BCEB03A2C}"/>
    <dgm:cxn modelId="{0B874C2D-DCC4-4E9A-B250-F945131535A7}" srcId="{8116A3FF-33D6-49E2-8F1D-DD54166F6239}" destId="{34058A22-F2DC-423D-B926-68A0E6D857EB}" srcOrd="0" destOrd="0" parTransId="{45FD6EE3-5A6B-4E43-8F6E-6D5C9B43AFD5}" sibTransId="{E505AEDD-1235-4980-86B2-3898627AC280}"/>
    <dgm:cxn modelId="{BD1109F6-1E9A-4FA8-8CA8-447115CD1C8B}" type="presOf" srcId="{8B252B1C-983D-4695-8D04-9B3771132BED}" destId="{865F6617-A651-4B21-A091-417558EF802F}" srcOrd="0" destOrd="0" presId="urn:microsoft.com/office/officeart/2005/8/layout/hierarchy1"/>
    <dgm:cxn modelId="{F72EBFC0-E9C0-4534-94A7-5816B464AE2C}" type="presOf" srcId="{3268CB93-69B5-4533-A6E5-3C2B4A91EBAA}" destId="{CEA79CAB-E3A9-45BA-B0DA-71B2430A9D5B}" srcOrd="0" destOrd="0" presId="urn:microsoft.com/office/officeart/2005/8/layout/hierarchy1"/>
    <dgm:cxn modelId="{BFB94747-68CA-4A8E-A0CB-AE8EAB43777E}" type="presOf" srcId="{24E2FF11-C77C-4FFE-AC26-EE7C7E92195E}" destId="{1A4B8D3C-0987-4942-8202-8420F30F9FCF}" srcOrd="0" destOrd="0" presId="urn:microsoft.com/office/officeart/2005/8/layout/hierarchy1"/>
    <dgm:cxn modelId="{8681FF83-B0A8-4A9D-817B-F9775A3D9412}" srcId="{34058A22-F2DC-423D-B926-68A0E6D857EB}" destId="{16931955-8747-4CFC-A426-A67D5FD3C736}" srcOrd="0" destOrd="0" parTransId="{85FC2E5A-F2EA-4008-A1D6-B11D933103C2}" sibTransId="{73340807-7F77-4BAB-89F5-32672394628C}"/>
    <dgm:cxn modelId="{E75F7E83-4254-435F-B038-6E9FBE7AA911}" type="presOf" srcId="{CD0C81DE-CC01-4B5F-BB2C-4A96D43E3A70}" destId="{0A730D82-AC9E-4689-972F-2EECE95FAE4A}" srcOrd="0" destOrd="0" presId="urn:microsoft.com/office/officeart/2005/8/layout/hierarchy1"/>
    <dgm:cxn modelId="{234F7212-73A0-424F-84DC-307B6E13D5F3}" type="presOf" srcId="{40FA1B65-E4A7-41F9-A0F0-5EF60C9285BF}" destId="{C1959E4E-30A8-481A-B026-7F076EA44088}" srcOrd="0" destOrd="0" presId="urn:microsoft.com/office/officeart/2005/8/layout/hierarchy1"/>
    <dgm:cxn modelId="{EAD11E6D-F263-43EC-B8B2-AC09B00053FC}" type="presOf" srcId="{16931955-8747-4CFC-A426-A67D5FD3C736}" destId="{CCB4B8C2-922E-4EBB-B2AC-F84B6CB6CE24}" srcOrd="0" destOrd="0" presId="urn:microsoft.com/office/officeart/2005/8/layout/hierarchy1"/>
    <dgm:cxn modelId="{425676F6-CFA8-44E2-9DF4-653835FA6C5F}" type="presOf" srcId="{90264D33-040E-423E-9EC7-62925BD974F2}" destId="{E391B322-024D-46D8-9264-F9EFB43F0C83}" srcOrd="0" destOrd="0" presId="urn:microsoft.com/office/officeart/2005/8/layout/hierarchy1"/>
    <dgm:cxn modelId="{A8A2D7CC-E61A-4661-B2AF-B81B35855780}" type="presOf" srcId="{28A55750-0666-4F8B-AA1A-EA69B89E93BA}" destId="{D05FE0BA-6D32-4359-B5C7-68B07F39D1D7}" srcOrd="0" destOrd="0" presId="urn:microsoft.com/office/officeart/2005/8/layout/hierarchy1"/>
    <dgm:cxn modelId="{A848F6FA-BF73-422B-8A7E-9B78C0E07727}" type="presOf" srcId="{E374C048-4D60-47A1-8631-56716AD260ED}" destId="{CBE3B269-AE01-4AD9-96AB-C8B1930943DE}" srcOrd="0" destOrd="0" presId="urn:microsoft.com/office/officeart/2005/8/layout/hierarchy1"/>
    <dgm:cxn modelId="{642FE32D-C1FE-4465-A25A-816EF7F42EDE}" srcId="{1F583ED1-8D59-42B3-8ED4-52F31B5847E8}" destId="{90264D33-040E-423E-9EC7-62925BD974F2}" srcOrd="0" destOrd="0" parTransId="{24E2FF11-C77C-4FFE-AC26-EE7C7E92195E}" sibTransId="{6EA2296E-464B-40B0-AB36-B3DDFFDD616C}"/>
    <dgm:cxn modelId="{D6B9B840-D887-4F12-80CE-F159EB2FCD6B}" srcId="{90264D33-040E-423E-9EC7-62925BD974F2}" destId="{40FA1B65-E4A7-41F9-A0F0-5EF60C9285BF}" srcOrd="0" destOrd="0" parTransId="{00DAC414-7CCC-4422-A978-9BF6E9295925}" sibTransId="{D77FE372-644A-4276-87F5-6BCFEC921F8B}"/>
    <dgm:cxn modelId="{EB0F6371-A0C2-4004-82B7-11DBF6E8959E}" type="presOf" srcId="{1F172869-8CEF-4163-BA55-A06ED68DCA12}" destId="{C657940C-F7A3-4856-8DFC-73E8FF29393B}" srcOrd="0" destOrd="0" presId="urn:microsoft.com/office/officeart/2005/8/layout/hierarchy1"/>
    <dgm:cxn modelId="{C00EC78A-6D6E-4F5E-B915-48EB314AECC5}" srcId="{1F583ED1-8D59-42B3-8ED4-52F31B5847E8}" destId="{28A55750-0666-4F8B-AA1A-EA69B89E93BA}" srcOrd="1" destOrd="0" parTransId="{B7BA4EF6-308B-4CD2-9CEB-0340D873EB3D}" sibTransId="{DC1CA83A-6F5C-4726-B5C8-EDE183CE88A4}"/>
    <dgm:cxn modelId="{0F44E80C-9C38-4975-BC52-83B07A183C1C}" type="presOf" srcId="{6730BA3F-C242-4384-B5E0-38E117B4877A}" destId="{950CA556-BC43-4867-A509-A15D297BEBF0}" srcOrd="0" destOrd="0" presId="urn:microsoft.com/office/officeart/2005/8/layout/hierarchy1"/>
    <dgm:cxn modelId="{B7F841BD-ACA7-4840-82AF-8379A85139B2}" srcId="{6730BA3F-C242-4384-B5E0-38E117B4877A}" destId="{70E27A8C-3A96-4C77-A99A-16CD326F13CC}" srcOrd="0" destOrd="0" parTransId="{F06E401C-B27C-41B7-87CF-B130BB4B7175}" sibTransId="{11697046-A99F-426A-9D8C-7A7E3B943871}"/>
    <dgm:cxn modelId="{FEE7B4E0-5BD5-46A8-A960-A6A3021BC63A}" srcId="{9EA443D3-44DF-43E6-8CDB-E7812FA299C3}" destId="{63CDD4CE-6EC4-449E-A2B3-F1D2A74B3C2C}" srcOrd="0" destOrd="0" parTransId="{1F172869-8CEF-4163-BA55-A06ED68DCA12}" sibTransId="{5CB7EA45-2B6B-4992-93AD-2607B1E37E43}"/>
    <dgm:cxn modelId="{89FA6ED0-3A63-4570-BF79-0738092FF32B}" type="presOf" srcId="{7BA10A6F-B2EC-49E0-93DF-544A2245CC9E}" destId="{E7B21FC5-54F6-4054-874E-E26841D941D3}" srcOrd="0" destOrd="0" presId="urn:microsoft.com/office/officeart/2005/8/layout/hierarchy1"/>
    <dgm:cxn modelId="{CFF9D9CA-EB65-4792-9044-3F0DBBBD53B0}" type="presOf" srcId="{3D6CE506-71C3-473F-BAF1-8E7EF3FE3267}" destId="{AACBF386-EF05-4B45-84CA-01FE60DD246E}" srcOrd="0" destOrd="0" presId="urn:microsoft.com/office/officeart/2005/8/layout/hierarchy1"/>
    <dgm:cxn modelId="{261C4FB3-2511-4F33-AF2E-EDB47975EEA2}" type="presOf" srcId="{8116A3FF-33D6-49E2-8F1D-DD54166F6239}" destId="{EFBAB252-6056-4CA7-9391-00C4DF9929BC}" srcOrd="0" destOrd="0" presId="urn:microsoft.com/office/officeart/2005/8/layout/hierarchy1"/>
    <dgm:cxn modelId="{88737572-4FF6-4605-A2ED-9952F0D846BA}" srcId="{40FA1B65-E4A7-41F9-A0F0-5EF60C9285BF}" destId="{6730BA3F-C242-4384-B5E0-38E117B4877A}" srcOrd="0" destOrd="0" parTransId="{E374C048-4D60-47A1-8631-56716AD260ED}" sibTransId="{5A284853-3592-4CE8-BB7A-F4AE724CBD91}"/>
    <dgm:cxn modelId="{29BF4EC3-28C9-4B93-A8DA-179A5C2AB689}" type="presParOf" srcId="{E7B21FC5-54F6-4054-874E-E26841D941D3}" destId="{A9063B08-00FE-4D35-89BE-95B3ED4DF70B}" srcOrd="0" destOrd="0" presId="urn:microsoft.com/office/officeart/2005/8/layout/hierarchy1"/>
    <dgm:cxn modelId="{FB8744B6-0030-45C4-B2BB-D30A115D7C0D}" type="presParOf" srcId="{A9063B08-00FE-4D35-89BE-95B3ED4DF70B}" destId="{1DA58B7D-6E5C-4A58-9E8B-C4DB8EA4B210}" srcOrd="0" destOrd="0" presId="urn:microsoft.com/office/officeart/2005/8/layout/hierarchy1"/>
    <dgm:cxn modelId="{B1A4C192-76B4-4D56-AAD2-C73B8B5C2033}" type="presParOf" srcId="{1DA58B7D-6E5C-4A58-9E8B-C4DB8EA4B210}" destId="{AE87B2CF-92A3-4E12-8CD5-3F1817ACB1DA}" srcOrd="0" destOrd="0" presId="urn:microsoft.com/office/officeart/2005/8/layout/hierarchy1"/>
    <dgm:cxn modelId="{0E16C7E0-4C5F-4D02-841F-E4AA06F56268}" type="presParOf" srcId="{1DA58B7D-6E5C-4A58-9E8B-C4DB8EA4B210}" destId="{2D1FA5AF-93AB-4754-B74A-D15C6E10F960}" srcOrd="1" destOrd="0" presId="urn:microsoft.com/office/officeart/2005/8/layout/hierarchy1"/>
    <dgm:cxn modelId="{3F1AF89B-960D-4798-B465-4F1B9DCFAA00}" type="presParOf" srcId="{A9063B08-00FE-4D35-89BE-95B3ED4DF70B}" destId="{1EAEB7F1-254A-47C0-85FA-DCB708C09746}" srcOrd="1" destOrd="0" presId="urn:microsoft.com/office/officeart/2005/8/layout/hierarchy1"/>
    <dgm:cxn modelId="{A1DB01C8-71D3-47F9-AAEF-6E7CC15FAAC7}" type="presParOf" srcId="{1EAEB7F1-254A-47C0-85FA-DCB708C09746}" destId="{1A4B8D3C-0987-4942-8202-8420F30F9FCF}" srcOrd="0" destOrd="0" presId="urn:microsoft.com/office/officeart/2005/8/layout/hierarchy1"/>
    <dgm:cxn modelId="{B778229D-31E9-454D-8617-56B02468BB3A}" type="presParOf" srcId="{1EAEB7F1-254A-47C0-85FA-DCB708C09746}" destId="{26745167-32FE-4B8C-9F24-D749E62ECAB9}" srcOrd="1" destOrd="0" presId="urn:microsoft.com/office/officeart/2005/8/layout/hierarchy1"/>
    <dgm:cxn modelId="{CFF621A9-5A8A-4C36-8F00-0FF96E319DE6}" type="presParOf" srcId="{26745167-32FE-4B8C-9F24-D749E62ECAB9}" destId="{02C3C083-A728-4B49-B82E-E5FA7380A63B}" srcOrd="0" destOrd="0" presId="urn:microsoft.com/office/officeart/2005/8/layout/hierarchy1"/>
    <dgm:cxn modelId="{3F85F0CF-8CF3-43EE-9E4D-B2E9CAF5EA3A}" type="presParOf" srcId="{02C3C083-A728-4B49-B82E-E5FA7380A63B}" destId="{64F31D94-F792-4C24-841D-516E450E0BE8}" srcOrd="0" destOrd="0" presId="urn:microsoft.com/office/officeart/2005/8/layout/hierarchy1"/>
    <dgm:cxn modelId="{C5E40E6C-A2E8-4CE8-8435-B1A7257C1440}" type="presParOf" srcId="{02C3C083-A728-4B49-B82E-E5FA7380A63B}" destId="{E391B322-024D-46D8-9264-F9EFB43F0C83}" srcOrd="1" destOrd="0" presId="urn:microsoft.com/office/officeart/2005/8/layout/hierarchy1"/>
    <dgm:cxn modelId="{DD894268-6A04-48C9-BB1A-84E8E735EDB9}" type="presParOf" srcId="{26745167-32FE-4B8C-9F24-D749E62ECAB9}" destId="{7C936DC2-E84D-48A2-8BA1-4C4B514B5F32}" srcOrd="1" destOrd="0" presId="urn:microsoft.com/office/officeart/2005/8/layout/hierarchy1"/>
    <dgm:cxn modelId="{86E6650F-F1A3-4A98-980A-5B8F6F635521}" type="presParOf" srcId="{7C936DC2-E84D-48A2-8BA1-4C4B514B5F32}" destId="{2BBCDC81-DABD-4D2D-895C-3799BAE52DA2}" srcOrd="0" destOrd="0" presId="urn:microsoft.com/office/officeart/2005/8/layout/hierarchy1"/>
    <dgm:cxn modelId="{3FF220AE-C846-4E6E-8D93-16434A2E0A53}" type="presParOf" srcId="{7C936DC2-E84D-48A2-8BA1-4C4B514B5F32}" destId="{6EF61BC6-6B67-432D-8075-26F1D9EB851C}" srcOrd="1" destOrd="0" presId="urn:microsoft.com/office/officeart/2005/8/layout/hierarchy1"/>
    <dgm:cxn modelId="{647D84FD-348F-44F4-88C1-441B9F71652A}" type="presParOf" srcId="{6EF61BC6-6B67-432D-8075-26F1D9EB851C}" destId="{7C481BE3-B89C-4C07-AF01-5B87E7967841}" srcOrd="0" destOrd="0" presId="urn:microsoft.com/office/officeart/2005/8/layout/hierarchy1"/>
    <dgm:cxn modelId="{C4B40ECE-5D8E-4E00-ABA6-D9BD4094489C}" type="presParOf" srcId="{7C481BE3-B89C-4C07-AF01-5B87E7967841}" destId="{1706A38A-CC97-408D-8C26-3759D5F006AC}" srcOrd="0" destOrd="0" presId="urn:microsoft.com/office/officeart/2005/8/layout/hierarchy1"/>
    <dgm:cxn modelId="{A051773D-6437-42F5-A444-A0CB51D18174}" type="presParOf" srcId="{7C481BE3-B89C-4C07-AF01-5B87E7967841}" destId="{C1959E4E-30A8-481A-B026-7F076EA44088}" srcOrd="1" destOrd="0" presId="urn:microsoft.com/office/officeart/2005/8/layout/hierarchy1"/>
    <dgm:cxn modelId="{B7FA60E7-50B0-4E3D-909D-398077F1FDC7}" type="presParOf" srcId="{6EF61BC6-6B67-432D-8075-26F1D9EB851C}" destId="{525B14D3-E1B9-41C4-BFED-318885A09592}" srcOrd="1" destOrd="0" presId="urn:microsoft.com/office/officeart/2005/8/layout/hierarchy1"/>
    <dgm:cxn modelId="{5E5531A6-92F9-415E-A540-9F3A5A13AEDA}" type="presParOf" srcId="{525B14D3-E1B9-41C4-BFED-318885A09592}" destId="{CBE3B269-AE01-4AD9-96AB-C8B1930943DE}" srcOrd="0" destOrd="0" presId="urn:microsoft.com/office/officeart/2005/8/layout/hierarchy1"/>
    <dgm:cxn modelId="{2A305719-CBD2-4001-99DB-3251F0989AB0}" type="presParOf" srcId="{525B14D3-E1B9-41C4-BFED-318885A09592}" destId="{460A9529-D043-48CD-A9CF-9C84E495D97E}" srcOrd="1" destOrd="0" presId="urn:microsoft.com/office/officeart/2005/8/layout/hierarchy1"/>
    <dgm:cxn modelId="{3AEA98BC-3842-4BB7-9E2B-8857F79F3A92}" type="presParOf" srcId="{460A9529-D043-48CD-A9CF-9C84E495D97E}" destId="{7B144AA4-67C0-4265-83BF-8E2D7BE3D63D}" srcOrd="0" destOrd="0" presId="urn:microsoft.com/office/officeart/2005/8/layout/hierarchy1"/>
    <dgm:cxn modelId="{56809811-57F0-4FE1-96E2-C46F60A74F92}" type="presParOf" srcId="{7B144AA4-67C0-4265-83BF-8E2D7BE3D63D}" destId="{980746D1-430E-4E59-BAE2-A25324CF5D7F}" srcOrd="0" destOrd="0" presId="urn:microsoft.com/office/officeart/2005/8/layout/hierarchy1"/>
    <dgm:cxn modelId="{B292A953-BD86-4B02-A506-EE3012BAB772}" type="presParOf" srcId="{7B144AA4-67C0-4265-83BF-8E2D7BE3D63D}" destId="{950CA556-BC43-4867-A509-A15D297BEBF0}" srcOrd="1" destOrd="0" presId="urn:microsoft.com/office/officeart/2005/8/layout/hierarchy1"/>
    <dgm:cxn modelId="{CA4E5CD9-FB48-4D55-AED9-BC65CDD91B2B}" type="presParOf" srcId="{460A9529-D043-48CD-A9CF-9C84E495D97E}" destId="{4FC25FDD-0B56-4E52-898D-E9310D70E430}" srcOrd="1" destOrd="0" presId="urn:microsoft.com/office/officeart/2005/8/layout/hierarchy1"/>
    <dgm:cxn modelId="{78B79A2F-DB8E-406D-837F-5CFEE180ECC9}" type="presParOf" srcId="{4FC25FDD-0B56-4E52-898D-E9310D70E430}" destId="{C0D684C9-AAC2-46D0-89C6-210F74276C74}" srcOrd="0" destOrd="0" presId="urn:microsoft.com/office/officeart/2005/8/layout/hierarchy1"/>
    <dgm:cxn modelId="{2023D8B2-7C55-4B69-9BF1-B423E01AED90}" type="presParOf" srcId="{4FC25FDD-0B56-4E52-898D-E9310D70E430}" destId="{0DF4C4A1-0E7A-41FF-9ADC-7F1E035FED9A}" srcOrd="1" destOrd="0" presId="urn:microsoft.com/office/officeart/2005/8/layout/hierarchy1"/>
    <dgm:cxn modelId="{5D7AD268-7ADB-43A2-889B-9FF224F751E9}" type="presParOf" srcId="{0DF4C4A1-0E7A-41FF-9ADC-7F1E035FED9A}" destId="{72F9C18E-89D5-42B3-BC74-E638C5927666}" srcOrd="0" destOrd="0" presId="urn:microsoft.com/office/officeart/2005/8/layout/hierarchy1"/>
    <dgm:cxn modelId="{601ACC65-DEA3-48C1-A654-397D07C3AD01}" type="presParOf" srcId="{72F9C18E-89D5-42B3-BC74-E638C5927666}" destId="{655C8EAF-4721-499C-8417-C3A4731097D9}" srcOrd="0" destOrd="0" presId="urn:microsoft.com/office/officeart/2005/8/layout/hierarchy1"/>
    <dgm:cxn modelId="{75C00F37-5C86-4121-924A-A629CC645331}" type="presParOf" srcId="{72F9C18E-89D5-42B3-BC74-E638C5927666}" destId="{509C7C78-C20F-4F56-A559-8FDF67BB0571}" srcOrd="1" destOrd="0" presId="urn:microsoft.com/office/officeart/2005/8/layout/hierarchy1"/>
    <dgm:cxn modelId="{6C796D9B-9ED6-4C4A-8008-4585A19CD118}" type="presParOf" srcId="{0DF4C4A1-0E7A-41FF-9ADC-7F1E035FED9A}" destId="{F02A70A4-CF0B-4602-B2E9-E3AA394F0A7C}" srcOrd="1" destOrd="0" presId="urn:microsoft.com/office/officeart/2005/8/layout/hierarchy1"/>
    <dgm:cxn modelId="{0DC173AB-7C04-4815-BEFF-366E8F211793}" type="presParOf" srcId="{7C936DC2-E84D-48A2-8BA1-4C4B514B5F32}" destId="{CEA79CAB-E3A9-45BA-B0DA-71B2430A9D5B}" srcOrd="2" destOrd="0" presId="urn:microsoft.com/office/officeart/2005/8/layout/hierarchy1"/>
    <dgm:cxn modelId="{CE33F62F-2BC4-40B9-8BB3-38DCE36D4012}" type="presParOf" srcId="{7C936DC2-E84D-48A2-8BA1-4C4B514B5F32}" destId="{34AFF75E-EB03-4741-993B-D6EBBD416065}" srcOrd="3" destOrd="0" presId="urn:microsoft.com/office/officeart/2005/8/layout/hierarchy1"/>
    <dgm:cxn modelId="{A4823270-4F7D-4316-99BB-94D6B64F85A6}" type="presParOf" srcId="{34AFF75E-EB03-4741-993B-D6EBBD416065}" destId="{075CCE97-770D-4800-9837-44775AF5D96E}" srcOrd="0" destOrd="0" presId="urn:microsoft.com/office/officeart/2005/8/layout/hierarchy1"/>
    <dgm:cxn modelId="{5AC0757F-5659-4285-8B51-3095CF2E47E7}" type="presParOf" srcId="{075CCE97-770D-4800-9837-44775AF5D96E}" destId="{305668CA-383E-4C2B-ABBA-8CF79751515D}" srcOrd="0" destOrd="0" presId="urn:microsoft.com/office/officeart/2005/8/layout/hierarchy1"/>
    <dgm:cxn modelId="{8025404C-ACE9-4A70-917D-5B1C4F197F61}" type="presParOf" srcId="{075CCE97-770D-4800-9837-44775AF5D96E}" destId="{EFBAB252-6056-4CA7-9391-00C4DF9929BC}" srcOrd="1" destOrd="0" presId="urn:microsoft.com/office/officeart/2005/8/layout/hierarchy1"/>
    <dgm:cxn modelId="{33B219DE-298B-4076-90C5-F1C780895223}" type="presParOf" srcId="{34AFF75E-EB03-4741-993B-D6EBBD416065}" destId="{8C627047-E50E-43C1-B46A-1E5A0C77CED7}" srcOrd="1" destOrd="0" presId="urn:microsoft.com/office/officeart/2005/8/layout/hierarchy1"/>
    <dgm:cxn modelId="{58C58522-9EE4-4653-8E67-A12339E353E8}" type="presParOf" srcId="{8C627047-E50E-43C1-B46A-1E5A0C77CED7}" destId="{C9B4344D-EB26-4F11-AAB6-7E548AD7E092}" srcOrd="0" destOrd="0" presId="urn:microsoft.com/office/officeart/2005/8/layout/hierarchy1"/>
    <dgm:cxn modelId="{CDFBB772-53AD-45E3-9C7E-74CC949A9EA2}" type="presParOf" srcId="{8C627047-E50E-43C1-B46A-1E5A0C77CED7}" destId="{E1E2923C-54EA-4019-9051-16213FD2F8F9}" srcOrd="1" destOrd="0" presId="urn:microsoft.com/office/officeart/2005/8/layout/hierarchy1"/>
    <dgm:cxn modelId="{28DACB19-17CB-44E4-A102-F037A106CA88}" type="presParOf" srcId="{E1E2923C-54EA-4019-9051-16213FD2F8F9}" destId="{654D1A28-7201-4ED8-9C3F-EE5B5541DD10}" srcOrd="0" destOrd="0" presId="urn:microsoft.com/office/officeart/2005/8/layout/hierarchy1"/>
    <dgm:cxn modelId="{DBEDE84A-9C91-465D-89D2-7F12EB5AB4C0}" type="presParOf" srcId="{654D1A28-7201-4ED8-9C3F-EE5B5541DD10}" destId="{3F05A3FE-064A-4A78-A9FB-53C3CEAA7379}" srcOrd="0" destOrd="0" presId="urn:microsoft.com/office/officeart/2005/8/layout/hierarchy1"/>
    <dgm:cxn modelId="{7EE1B627-3230-4BCA-92DE-6B9D8BBBDFB8}" type="presParOf" srcId="{654D1A28-7201-4ED8-9C3F-EE5B5541DD10}" destId="{4BC32913-97B2-4265-B004-BBAFEC6EA3C5}" srcOrd="1" destOrd="0" presId="urn:microsoft.com/office/officeart/2005/8/layout/hierarchy1"/>
    <dgm:cxn modelId="{B2D55EC4-AB07-403B-9CEF-64DCBA5C2A98}" type="presParOf" srcId="{E1E2923C-54EA-4019-9051-16213FD2F8F9}" destId="{42B4D30A-830F-4411-B304-EDA327F6903D}" srcOrd="1" destOrd="0" presId="urn:microsoft.com/office/officeart/2005/8/layout/hierarchy1"/>
    <dgm:cxn modelId="{8F2E4281-7867-4047-913D-7BC25C38E5FA}" type="presParOf" srcId="{42B4D30A-830F-4411-B304-EDA327F6903D}" destId="{6D718CD1-E1CE-48E9-AC41-1C5DDC4A0139}" srcOrd="0" destOrd="0" presId="urn:microsoft.com/office/officeart/2005/8/layout/hierarchy1"/>
    <dgm:cxn modelId="{ADA56B19-7137-46B6-B89B-1A0AA54316F1}" type="presParOf" srcId="{42B4D30A-830F-4411-B304-EDA327F6903D}" destId="{EB6D9055-337A-4316-A60F-B52F1017B8D1}" srcOrd="1" destOrd="0" presId="urn:microsoft.com/office/officeart/2005/8/layout/hierarchy1"/>
    <dgm:cxn modelId="{8D509E78-5E91-483D-83E9-1F254B433C77}" type="presParOf" srcId="{EB6D9055-337A-4316-A60F-B52F1017B8D1}" destId="{6511CBF6-A62C-45F8-9724-7C91951788C7}" srcOrd="0" destOrd="0" presId="urn:microsoft.com/office/officeart/2005/8/layout/hierarchy1"/>
    <dgm:cxn modelId="{8F2CB23E-5CE9-44AB-B670-917728646661}" type="presParOf" srcId="{6511CBF6-A62C-45F8-9724-7C91951788C7}" destId="{7FB76611-9960-4875-BF63-B832B1629152}" srcOrd="0" destOrd="0" presId="urn:microsoft.com/office/officeart/2005/8/layout/hierarchy1"/>
    <dgm:cxn modelId="{E2D6822F-1B91-496E-AC89-590968E64811}" type="presParOf" srcId="{6511CBF6-A62C-45F8-9724-7C91951788C7}" destId="{CCB4B8C2-922E-4EBB-B2AC-F84B6CB6CE24}" srcOrd="1" destOrd="0" presId="urn:microsoft.com/office/officeart/2005/8/layout/hierarchy1"/>
    <dgm:cxn modelId="{64D2BD3F-ECA0-4FFE-8A20-934E670AE05D}" type="presParOf" srcId="{EB6D9055-337A-4316-A60F-B52F1017B8D1}" destId="{1AA13BFC-8164-4024-8A9B-5F0F44DE21D9}" srcOrd="1" destOrd="0" presId="urn:microsoft.com/office/officeart/2005/8/layout/hierarchy1"/>
    <dgm:cxn modelId="{4C58AEBB-4B61-450F-A143-6DB92C05A160}" type="presParOf" srcId="{7C936DC2-E84D-48A2-8BA1-4C4B514B5F32}" destId="{CE5DA488-7A17-4785-B06C-7899ACD9A2B1}" srcOrd="4" destOrd="0" presId="urn:microsoft.com/office/officeart/2005/8/layout/hierarchy1"/>
    <dgm:cxn modelId="{31BF3219-0F05-46B3-98FE-53724BA77C7E}" type="presParOf" srcId="{7C936DC2-E84D-48A2-8BA1-4C4B514B5F32}" destId="{B854E8CC-36DE-4A9A-89EB-C7C2A7730390}" srcOrd="5" destOrd="0" presId="urn:microsoft.com/office/officeart/2005/8/layout/hierarchy1"/>
    <dgm:cxn modelId="{98D295E5-968B-4E19-8F88-DE939CBE006A}" type="presParOf" srcId="{B854E8CC-36DE-4A9A-89EB-C7C2A7730390}" destId="{83A6AA21-8CEB-41E9-8355-6533E66CDA73}" srcOrd="0" destOrd="0" presId="urn:microsoft.com/office/officeart/2005/8/layout/hierarchy1"/>
    <dgm:cxn modelId="{71814DC1-867F-431E-946B-0CFBD868F8E9}" type="presParOf" srcId="{83A6AA21-8CEB-41E9-8355-6533E66CDA73}" destId="{4637C1FB-98DA-412F-9150-DF24822285BC}" srcOrd="0" destOrd="0" presId="urn:microsoft.com/office/officeart/2005/8/layout/hierarchy1"/>
    <dgm:cxn modelId="{3E1C155D-17CB-4B5C-931C-B57F209742C7}" type="presParOf" srcId="{83A6AA21-8CEB-41E9-8355-6533E66CDA73}" destId="{F253E0F1-1651-40FB-BDBC-00F6A4BC79D7}" srcOrd="1" destOrd="0" presId="urn:microsoft.com/office/officeart/2005/8/layout/hierarchy1"/>
    <dgm:cxn modelId="{B557D2B9-715C-4948-B19B-A968B67198A2}" type="presParOf" srcId="{B854E8CC-36DE-4A9A-89EB-C7C2A7730390}" destId="{49D2983B-9F8E-4EBF-940F-0AFAEEBEA5A7}" srcOrd="1" destOrd="0" presId="urn:microsoft.com/office/officeart/2005/8/layout/hierarchy1"/>
    <dgm:cxn modelId="{20696396-2AA7-4105-ADA7-AEE9B3197815}" type="presParOf" srcId="{49D2983B-9F8E-4EBF-940F-0AFAEEBEA5A7}" destId="{A325A572-6B0E-4EB8-A252-126353473CE2}" srcOrd="0" destOrd="0" presId="urn:microsoft.com/office/officeart/2005/8/layout/hierarchy1"/>
    <dgm:cxn modelId="{BD4F9B4B-F512-4C68-8FD2-39AA51562674}" type="presParOf" srcId="{49D2983B-9F8E-4EBF-940F-0AFAEEBEA5A7}" destId="{EC1F3059-474F-4B6B-820A-BD222A5F13F3}" srcOrd="1" destOrd="0" presId="urn:microsoft.com/office/officeart/2005/8/layout/hierarchy1"/>
    <dgm:cxn modelId="{A8E630A8-8051-4772-8C4A-BF914D9C2021}" type="presParOf" srcId="{EC1F3059-474F-4B6B-820A-BD222A5F13F3}" destId="{1AB5968C-1D3A-4374-9D48-B09D13533D1C}" srcOrd="0" destOrd="0" presId="urn:microsoft.com/office/officeart/2005/8/layout/hierarchy1"/>
    <dgm:cxn modelId="{941CF616-3F69-42B2-AF19-BC41B15049E2}" type="presParOf" srcId="{1AB5968C-1D3A-4374-9D48-B09D13533D1C}" destId="{DF6D2555-D987-43CD-9A81-13834485A529}" srcOrd="0" destOrd="0" presId="urn:microsoft.com/office/officeart/2005/8/layout/hierarchy1"/>
    <dgm:cxn modelId="{7CD9F0DA-ADC1-4FE5-83C3-8C0E60FFEE90}" type="presParOf" srcId="{1AB5968C-1D3A-4374-9D48-B09D13533D1C}" destId="{E1A17E3C-DCA7-49A1-A6B5-4EFA08BBAE1B}" srcOrd="1" destOrd="0" presId="urn:microsoft.com/office/officeart/2005/8/layout/hierarchy1"/>
    <dgm:cxn modelId="{ABE263E4-724F-4F8C-9280-A56488D43B2A}" type="presParOf" srcId="{EC1F3059-474F-4B6B-820A-BD222A5F13F3}" destId="{441A7D29-72A5-40CD-8240-7E2AE07CDEAF}" srcOrd="1" destOrd="0" presId="urn:microsoft.com/office/officeart/2005/8/layout/hierarchy1"/>
    <dgm:cxn modelId="{CC575319-485F-4736-B0F9-E4E04F432115}" type="presParOf" srcId="{441A7D29-72A5-40CD-8240-7E2AE07CDEAF}" destId="{C657940C-F7A3-4856-8DFC-73E8FF29393B}" srcOrd="0" destOrd="0" presId="urn:microsoft.com/office/officeart/2005/8/layout/hierarchy1"/>
    <dgm:cxn modelId="{3C6F08F9-F1F5-430D-8932-2395CC08910D}" type="presParOf" srcId="{441A7D29-72A5-40CD-8240-7E2AE07CDEAF}" destId="{4FC446B9-AF73-43C7-97DF-AF8708A39953}" srcOrd="1" destOrd="0" presId="urn:microsoft.com/office/officeart/2005/8/layout/hierarchy1"/>
    <dgm:cxn modelId="{7D7046F5-FF63-433F-A606-0216867FBCDD}" type="presParOf" srcId="{4FC446B9-AF73-43C7-97DF-AF8708A39953}" destId="{384EF76E-A56E-4802-BFB9-B604D2DAF15F}" srcOrd="0" destOrd="0" presId="urn:microsoft.com/office/officeart/2005/8/layout/hierarchy1"/>
    <dgm:cxn modelId="{E85A03E4-B83E-4FF1-86F1-596ECD4550E7}" type="presParOf" srcId="{384EF76E-A56E-4802-BFB9-B604D2DAF15F}" destId="{2112C78D-87E7-4C88-B318-72963EB3591B}" srcOrd="0" destOrd="0" presId="urn:microsoft.com/office/officeart/2005/8/layout/hierarchy1"/>
    <dgm:cxn modelId="{F7DD6B89-946E-4CD9-A8E7-0CCB1D2A71E5}" type="presParOf" srcId="{384EF76E-A56E-4802-BFB9-B604D2DAF15F}" destId="{DB95E599-40CD-4793-A8F6-B988CA24FB8B}" srcOrd="1" destOrd="0" presId="urn:microsoft.com/office/officeart/2005/8/layout/hierarchy1"/>
    <dgm:cxn modelId="{6AF43D7E-5059-4412-AC82-661421F298DC}" type="presParOf" srcId="{4FC446B9-AF73-43C7-97DF-AF8708A39953}" destId="{8AC88E03-3289-4B86-BEA7-6939663A8B13}" srcOrd="1" destOrd="0" presId="urn:microsoft.com/office/officeart/2005/8/layout/hierarchy1"/>
    <dgm:cxn modelId="{A1883119-8973-4AA2-80B6-99ABDEED1CD8}" type="presParOf" srcId="{49D2983B-9F8E-4EBF-940F-0AFAEEBEA5A7}" destId="{AACBF386-EF05-4B45-84CA-01FE60DD246E}" srcOrd="2" destOrd="0" presId="urn:microsoft.com/office/officeart/2005/8/layout/hierarchy1"/>
    <dgm:cxn modelId="{3FA68FD9-313B-4D91-9B69-607A976F323A}" type="presParOf" srcId="{49D2983B-9F8E-4EBF-940F-0AFAEEBEA5A7}" destId="{C176A2B1-6178-4AF6-90BD-9EC00A9FBADE}" srcOrd="3" destOrd="0" presId="urn:microsoft.com/office/officeart/2005/8/layout/hierarchy1"/>
    <dgm:cxn modelId="{DEABA8E5-CAB7-44C2-8EEB-4AE1A262CB37}" type="presParOf" srcId="{C176A2B1-6178-4AF6-90BD-9EC00A9FBADE}" destId="{A5A33CE6-D70F-4062-A6D8-45E1E5469A4B}" srcOrd="0" destOrd="0" presId="urn:microsoft.com/office/officeart/2005/8/layout/hierarchy1"/>
    <dgm:cxn modelId="{E4F48E74-9F3D-40E1-B7BB-01A51902F649}" type="presParOf" srcId="{A5A33CE6-D70F-4062-A6D8-45E1E5469A4B}" destId="{A6654794-F4F4-4EDF-AC23-6BDCD2A200CE}" srcOrd="0" destOrd="0" presId="urn:microsoft.com/office/officeart/2005/8/layout/hierarchy1"/>
    <dgm:cxn modelId="{0E089147-6676-4E0B-A003-26999585D489}" type="presParOf" srcId="{A5A33CE6-D70F-4062-A6D8-45E1E5469A4B}" destId="{865F6617-A651-4B21-A091-417558EF802F}" srcOrd="1" destOrd="0" presId="urn:microsoft.com/office/officeart/2005/8/layout/hierarchy1"/>
    <dgm:cxn modelId="{9A91E58A-06C2-4703-B40F-C14C9780B881}" type="presParOf" srcId="{C176A2B1-6178-4AF6-90BD-9EC00A9FBADE}" destId="{DD23A211-525C-4D0A-81AE-E949B549D050}" srcOrd="1" destOrd="0" presId="urn:microsoft.com/office/officeart/2005/8/layout/hierarchy1"/>
    <dgm:cxn modelId="{7B071058-8ABB-4CE4-B112-3D2197DDBEF3}" type="presParOf" srcId="{DD23A211-525C-4D0A-81AE-E949B549D050}" destId="{5899389F-8FDC-46FB-8593-857F667134FA}" srcOrd="0" destOrd="0" presId="urn:microsoft.com/office/officeart/2005/8/layout/hierarchy1"/>
    <dgm:cxn modelId="{8907CB83-E305-4460-A4D8-71060763B322}" type="presParOf" srcId="{DD23A211-525C-4D0A-81AE-E949B549D050}" destId="{39A4F9EA-78D3-459A-86F8-9992F22D0CB7}" srcOrd="1" destOrd="0" presId="urn:microsoft.com/office/officeart/2005/8/layout/hierarchy1"/>
    <dgm:cxn modelId="{BAABB774-950A-4220-A0A6-8115621C06FC}" type="presParOf" srcId="{39A4F9EA-78D3-459A-86F8-9992F22D0CB7}" destId="{484E0B6A-4CAB-4968-9F9C-1B298F57DEBE}" srcOrd="0" destOrd="0" presId="urn:microsoft.com/office/officeart/2005/8/layout/hierarchy1"/>
    <dgm:cxn modelId="{ADDFE34A-7BE4-4BE4-8800-62771C2172E5}" type="presParOf" srcId="{484E0B6A-4CAB-4968-9F9C-1B298F57DEBE}" destId="{EF8665C6-BEFA-461B-86E4-D1D0F2A26186}" srcOrd="0" destOrd="0" presId="urn:microsoft.com/office/officeart/2005/8/layout/hierarchy1"/>
    <dgm:cxn modelId="{1D68A85A-0AA3-4CC0-ACAE-0D8B07CCC500}" type="presParOf" srcId="{484E0B6A-4CAB-4968-9F9C-1B298F57DEBE}" destId="{0A730D82-AC9E-4689-972F-2EECE95FAE4A}" srcOrd="1" destOrd="0" presId="urn:microsoft.com/office/officeart/2005/8/layout/hierarchy1"/>
    <dgm:cxn modelId="{CB233A7D-A60A-4796-B9A2-0454A48209F4}" type="presParOf" srcId="{39A4F9EA-78D3-459A-86F8-9992F22D0CB7}" destId="{40200F63-40F7-475B-92FC-5590B8A6BE66}" srcOrd="1" destOrd="0" presId="urn:microsoft.com/office/officeart/2005/8/layout/hierarchy1"/>
    <dgm:cxn modelId="{4C30D404-BD8D-4756-9A1C-AEE502744936}" type="presParOf" srcId="{1EAEB7F1-254A-47C0-85FA-DCB708C09746}" destId="{1A187268-E29C-4E16-A8EB-6F1FDFE723B2}" srcOrd="2" destOrd="0" presId="urn:microsoft.com/office/officeart/2005/8/layout/hierarchy1"/>
    <dgm:cxn modelId="{92C2DC16-6C45-4D71-8637-1B90C1E90778}" type="presParOf" srcId="{1EAEB7F1-254A-47C0-85FA-DCB708C09746}" destId="{587C1C1D-0860-4F19-AADE-55CDC987BF78}" srcOrd="3" destOrd="0" presId="urn:microsoft.com/office/officeart/2005/8/layout/hierarchy1"/>
    <dgm:cxn modelId="{6BBA19AE-C464-40A1-858F-3149C6336D46}" type="presParOf" srcId="{587C1C1D-0860-4F19-AADE-55CDC987BF78}" destId="{5B4DC9F0-6C6C-4305-BB20-44B9C8943972}" srcOrd="0" destOrd="0" presId="urn:microsoft.com/office/officeart/2005/8/layout/hierarchy1"/>
    <dgm:cxn modelId="{023E0DFA-32FA-4031-AE86-4DFBC5D75068}" type="presParOf" srcId="{5B4DC9F0-6C6C-4305-BB20-44B9C8943972}" destId="{567C8FE3-0D81-4DAD-A672-D515EDBD98A5}" srcOrd="0" destOrd="0" presId="urn:microsoft.com/office/officeart/2005/8/layout/hierarchy1"/>
    <dgm:cxn modelId="{424D3DD9-EAC4-4E05-BCDB-4ED85E4C0AE6}" type="presParOf" srcId="{5B4DC9F0-6C6C-4305-BB20-44B9C8943972}" destId="{D05FE0BA-6D32-4359-B5C7-68B07F39D1D7}" srcOrd="1" destOrd="0" presId="urn:microsoft.com/office/officeart/2005/8/layout/hierarchy1"/>
    <dgm:cxn modelId="{F1F298F7-48B1-47C3-AFAC-896065A6E1A9}" type="presParOf" srcId="{587C1C1D-0860-4F19-AADE-55CDC987BF78}" destId="{FA964AA8-0CDA-4802-BBB5-1EC22EC3C1F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BA10A6F-B2EC-49E0-93DF-544A2245CC9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583ED1-8D59-42B3-8ED4-52F31B5847E8}">
      <dgm:prSet phldrT="[Текст]" custT="1"/>
      <dgm:spPr/>
      <dgm:t>
        <a:bodyPr/>
        <a:lstStyle/>
        <a:p>
          <a:r>
            <a:rPr lang="ru-RU" sz="1400" dirty="0">
              <a:latin typeface="Comic Sans MS" pitchFamily="66" charset="0"/>
            </a:rPr>
            <a:t>Средства общения</a:t>
          </a:r>
        </a:p>
      </dgm:t>
    </dgm:pt>
    <dgm:pt modelId="{7F8D233B-A14F-44F5-8FA2-CEFF0F5352C6}" type="parTrans" cxnId="{DEF6AFE6-F0D9-439D-AC73-21783127DD7D}">
      <dgm:prSet/>
      <dgm:spPr/>
      <dgm:t>
        <a:bodyPr/>
        <a:lstStyle/>
        <a:p>
          <a:endParaRPr lang="ru-RU"/>
        </a:p>
      </dgm:t>
    </dgm:pt>
    <dgm:pt modelId="{258CB770-71CF-404C-91E2-7FF15E6A4956}" type="sibTrans" cxnId="{DEF6AFE6-F0D9-439D-AC73-21783127DD7D}">
      <dgm:prSet/>
      <dgm:spPr/>
      <dgm:t>
        <a:bodyPr/>
        <a:lstStyle/>
        <a:p>
          <a:endParaRPr lang="ru-RU"/>
        </a:p>
      </dgm:t>
    </dgm:pt>
    <dgm:pt modelId="{90264D33-040E-423E-9EC7-62925BD974F2}">
      <dgm:prSet phldrT="[Текст]" custT="1"/>
      <dgm:spPr>
        <a:solidFill>
          <a:schemeClr val="accent4">
            <a:alpha val="90000"/>
          </a:schemeClr>
        </a:solidFill>
      </dgm:spPr>
      <dgm:t>
        <a:bodyPr/>
        <a:lstStyle/>
        <a:p>
          <a:endParaRPr lang="ru-RU" sz="1400" dirty="0">
            <a:latin typeface="Comic Sans MS" pitchFamily="66" charset="0"/>
          </a:endParaRPr>
        </a:p>
      </dgm:t>
    </dgm:pt>
    <dgm:pt modelId="{24E2FF11-C77C-4FFE-AC26-EE7C7E92195E}" type="parTrans" cxnId="{642FE32D-C1FE-4465-A25A-816EF7F42EDE}">
      <dgm:prSet/>
      <dgm:spPr/>
      <dgm:t>
        <a:bodyPr/>
        <a:lstStyle/>
        <a:p>
          <a:endParaRPr lang="ru-RU"/>
        </a:p>
      </dgm:t>
    </dgm:pt>
    <dgm:pt modelId="{6EA2296E-464B-40B0-AB36-B3DDFFDD616C}" type="sibTrans" cxnId="{642FE32D-C1FE-4465-A25A-816EF7F42EDE}">
      <dgm:prSet/>
      <dgm:spPr/>
      <dgm:t>
        <a:bodyPr/>
        <a:lstStyle/>
        <a:p>
          <a:endParaRPr lang="ru-RU"/>
        </a:p>
      </dgm:t>
    </dgm:pt>
    <dgm:pt modelId="{376DEFDE-639E-4C62-A44C-260FF29D136E}">
      <dgm:prSet phldrT="[Текст]" custT="1"/>
      <dgm:spPr>
        <a:solidFill>
          <a:schemeClr val="accent2">
            <a:alpha val="90000"/>
          </a:schemeClr>
        </a:solidFill>
      </dgm:spPr>
      <dgm:t>
        <a:bodyPr/>
        <a:lstStyle/>
        <a:p>
          <a:r>
            <a:rPr lang="ru-RU" sz="1400" dirty="0">
              <a:latin typeface="Comic Sans MS" pitchFamily="66" charset="0"/>
            </a:rPr>
            <a:t>Виды</a:t>
          </a:r>
        </a:p>
      </dgm:t>
    </dgm:pt>
    <dgm:pt modelId="{4DF0E0E0-F3E9-412C-ABE0-C52A3843E4DC}" type="parTrans" cxnId="{7C4FB89B-8170-49A3-A16A-03F1B0A536C9}">
      <dgm:prSet/>
      <dgm:spPr/>
      <dgm:t>
        <a:bodyPr/>
        <a:lstStyle/>
        <a:p>
          <a:endParaRPr lang="ru-RU"/>
        </a:p>
      </dgm:t>
    </dgm:pt>
    <dgm:pt modelId="{259B3123-7F3A-40BF-A586-1523278A9073}" type="sibTrans" cxnId="{7C4FB89B-8170-49A3-A16A-03F1B0A536C9}">
      <dgm:prSet/>
      <dgm:spPr/>
      <dgm:t>
        <a:bodyPr/>
        <a:lstStyle/>
        <a:p>
          <a:endParaRPr lang="ru-RU"/>
        </a:p>
      </dgm:t>
    </dgm:pt>
    <dgm:pt modelId="{C742572D-8BA8-426B-83B5-E526888FE28D}">
      <dgm:prSet phldrT="[Текст]" custT="1"/>
      <dgm:spPr>
        <a:solidFill>
          <a:schemeClr val="accent2">
            <a:alpha val="90000"/>
          </a:schemeClr>
        </a:solidFill>
      </dgm:spPr>
      <dgm:t>
        <a:bodyPr/>
        <a:lstStyle/>
        <a:p>
          <a:r>
            <a:rPr lang="ru-RU" sz="1400" dirty="0">
              <a:latin typeface="Comic Sans MS" pitchFamily="66" charset="0"/>
            </a:rPr>
            <a:t>Дополнение вербальной коммуникации</a:t>
          </a:r>
        </a:p>
      </dgm:t>
    </dgm:pt>
    <dgm:pt modelId="{FA69A795-1AD9-4AC8-8731-65EBED8F85C7}" type="parTrans" cxnId="{BCA6001D-0DAF-481F-AB1A-186D9605D18B}">
      <dgm:prSet/>
      <dgm:spPr/>
      <dgm:t>
        <a:bodyPr/>
        <a:lstStyle/>
        <a:p>
          <a:endParaRPr lang="ru-RU"/>
        </a:p>
      </dgm:t>
    </dgm:pt>
    <dgm:pt modelId="{34C9BA19-D9CE-41BF-ADA9-DAEA45327FAB}" type="sibTrans" cxnId="{BCA6001D-0DAF-481F-AB1A-186D9605D18B}">
      <dgm:prSet/>
      <dgm:spPr/>
      <dgm:t>
        <a:bodyPr/>
        <a:lstStyle/>
        <a:p>
          <a:endParaRPr lang="ru-RU"/>
        </a:p>
      </dgm:t>
    </dgm:pt>
    <dgm:pt modelId="{1772A03F-F5AE-430C-AF28-0C883CD590C8}">
      <dgm:prSet phldrT="[Текст]" custT="1"/>
      <dgm:spPr>
        <a:solidFill>
          <a:schemeClr val="accent2">
            <a:alpha val="90000"/>
          </a:schemeClr>
        </a:solidFill>
      </dgm:spPr>
      <dgm:t>
        <a:bodyPr/>
        <a:lstStyle/>
        <a:p>
          <a:endParaRPr lang="ru-RU" sz="1400" dirty="0">
            <a:latin typeface="Comic Sans MS" pitchFamily="66" charset="0"/>
          </a:endParaRPr>
        </a:p>
      </dgm:t>
    </dgm:pt>
    <dgm:pt modelId="{98B38F09-E164-4BD0-B529-652CFB5BC208}" type="parTrans" cxnId="{9131784C-9AA3-48BB-8346-C8B0C7683F37}">
      <dgm:prSet/>
      <dgm:spPr/>
      <dgm:t>
        <a:bodyPr/>
        <a:lstStyle/>
        <a:p>
          <a:endParaRPr lang="ru-RU"/>
        </a:p>
      </dgm:t>
    </dgm:pt>
    <dgm:pt modelId="{C571616E-9328-4DF9-9104-DCF8156F0EB9}" type="sibTrans" cxnId="{9131784C-9AA3-48BB-8346-C8B0C7683F37}">
      <dgm:prSet/>
      <dgm:spPr/>
      <dgm:t>
        <a:bodyPr/>
        <a:lstStyle/>
        <a:p>
          <a:endParaRPr lang="ru-RU"/>
        </a:p>
      </dgm:t>
    </dgm:pt>
    <dgm:pt modelId="{05434BFC-ABE7-444B-9722-C905FDC50FB7}">
      <dgm:prSet phldrT="[Текст]" custT="1"/>
      <dgm:spPr>
        <a:solidFill>
          <a:schemeClr val="accent2">
            <a:alpha val="90000"/>
          </a:schemeClr>
        </a:solidFill>
      </dgm:spPr>
      <dgm:t>
        <a:bodyPr/>
        <a:lstStyle/>
        <a:p>
          <a:endParaRPr lang="ru-RU" sz="1400" dirty="0">
            <a:latin typeface="Comic Sans MS" pitchFamily="66" charset="0"/>
          </a:endParaRPr>
        </a:p>
      </dgm:t>
    </dgm:pt>
    <dgm:pt modelId="{F04EBF07-F6DE-4A7F-A448-12D4AC82E8AF}" type="parTrans" cxnId="{EBC3C4DA-668C-4924-A3CB-BE4AB2A72914}">
      <dgm:prSet/>
      <dgm:spPr/>
      <dgm:t>
        <a:bodyPr/>
        <a:lstStyle/>
        <a:p>
          <a:endParaRPr lang="ru-RU"/>
        </a:p>
      </dgm:t>
    </dgm:pt>
    <dgm:pt modelId="{419059C5-F3D9-4936-B924-9E21DF98282F}" type="sibTrans" cxnId="{EBC3C4DA-668C-4924-A3CB-BE4AB2A72914}">
      <dgm:prSet/>
      <dgm:spPr/>
      <dgm:t>
        <a:bodyPr/>
        <a:lstStyle/>
        <a:p>
          <a:endParaRPr lang="ru-RU"/>
        </a:p>
      </dgm:t>
    </dgm:pt>
    <dgm:pt modelId="{65576EFA-E7EA-4F7D-90A9-01EF8E34F41C}">
      <dgm:prSet phldrT="[Текст]" custT="1"/>
      <dgm:spPr>
        <a:solidFill>
          <a:schemeClr val="accent2">
            <a:alpha val="90000"/>
          </a:schemeClr>
        </a:solidFill>
      </dgm:spPr>
      <dgm:t>
        <a:bodyPr/>
        <a:lstStyle/>
        <a:p>
          <a:endParaRPr lang="ru-RU" sz="1400" dirty="0">
            <a:latin typeface="Comic Sans MS" pitchFamily="66" charset="0"/>
          </a:endParaRPr>
        </a:p>
      </dgm:t>
    </dgm:pt>
    <dgm:pt modelId="{6C0A793A-DB2E-4FA1-8A78-DDF469C9CD46}" type="parTrans" cxnId="{2DB04B5F-B27A-42A6-A669-133345C440E1}">
      <dgm:prSet/>
      <dgm:spPr/>
      <dgm:t>
        <a:bodyPr/>
        <a:lstStyle/>
        <a:p>
          <a:endParaRPr lang="ru-RU"/>
        </a:p>
      </dgm:t>
    </dgm:pt>
    <dgm:pt modelId="{F2A91989-ED75-4AA6-874E-5257444CCDF1}" type="sibTrans" cxnId="{2DB04B5F-B27A-42A6-A669-133345C440E1}">
      <dgm:prSet/>
      <dgm:spPr/>
      <dgm:t>
        <a:bodyPr/>
        <a:lstStyle/>
        <a:p>
          <a:endParaRPr lang="ru-RU"/>
        </a:p>
      </dgm:t>
    </dgm:pt>
    <dgm:pt modelId="{376CD167-780F-4DE3-88AE-0855356B6D37}">
      <dgm:prSet phldrT="[Текст]" custT="1"/>
      <dgm:spPr>
        <a:solidFill>
          <a:schemeClr val="accent2">
            <a:alpha val="90000"/>
          </a:schemeClr>
        </a:solidFill>
      </dgm:spPr>
      <dgm:t>
        <a:bodyPr/>
        <a:lstStyle/>
        <a:p>
          <a:endParaRPr lang="ru-RU" sz="1400" dirty="0">
            <a:latin typeface="Comic Sans MS" pitchFamily="66" charset="0"/>
          </a:endParaRPr>
        </a:p>
      </dgm:t>
    </dgm:pt>
    <dgm:pt modelId="{974EBB5C-A8BD-497A-879D-73444BC28FC4}" type="parTrans" cxnId="{C6C9A6BB-92D6-4EE7-A757-9E09DCE6953C}">
      <dgm:prSet/>
      <dgm:spPr/>
      <dgm:t>
        <a:bodyPr/>
        <a:lstStyle/>
        <a:p>
          <a:endParaRPr lang="ru-RU"/>
        </a:p>
      </dgm:t>
    </dgm:pt>
    <dgm:pt modelId="{6A83AF00-921D-4BC7-B070-BA1D575501EF}" type="sibTrans" cxnId="{C6C9A6BB-92D6-4EE7-A757-9E09DCE6953C}">
      <dgm:prSet/>
      <dgm:spPr/>
      <dgm:t>
        <a:bodyPr/>
        <a:lstStyle/>
        <a:p>
          <a:endParaRPr lang="ru-RU"/>
        </a:p>
      </dgm:t>
    </dgm:pt>
    <dgm:pt modelId="{1290C479-92C1-4421-A926-644EBD2C6E24}">
      <dgm:prSet phldrT="[Текст]" custT="1"/>
      <dgm:spPr>
        <a:solidFill>
          <a:schemeClr val="accent2">
            <a:alpha val="90000"/>
          </a:schemeClr>
        </a:solidFill>
      </dgm:spPr>
      <dgm:t>
        <a:bodyPr/>
        <a:lstStyle/>
        <a:p>
          <a:endParaRPr lang="ru-RU" sz="1400" dirty="0">
            <a:latin typeface="Comic Sans MS" pitchFamily="66" charset="0"/>
          </a:endParaRPr>
        </a:p>
      </dgm:t>
    </dgm:pt>
    <dgm:pt modelId="{7B169E16-B07B-4227-B101-4F48B68A9FAF}" type="parTrans" cxnId="{6026DECA-DCD3-4081-BADC-27C945A23351}">
      <dgm:prSet/>
      <dgm:spPr/>
      <dgm:t>
        <a:bodyPr/>
        <a:lstStyle/>
        <a:p>
          <a:endParaRPr lang="ru-RU"/>
        </a:p>
      </dgm:t>
    </dgm:pt>
    <dgm:pt modelId="{6088279C-F1F8-4D93-862E-4D9922DEB78E}" type="sibTrans" cxnId="{6026DECA-DCD3-4081-BADC-27C945A23351}">
      <dgm:prSet/>
      <dgm:spPr/>
      <dgm:t>
        <a:bodyPr/>
        <a:lstStyle/>
        <a:p>
          <a:endParaRPr lang="ru-RU"/>
        </a:p>
      </dgm:t>
    </dgm:pt>
    <dgm:pt modelId="{FEDCDF4B-4D71-4F58-BDF4-59B3B982C55E}">
      <dgm:prSet phldrT="[Текст]" custT="1"/>
      <dgm:spPr>
        <a:solidFill>
          <a:schemeClr val="accent2">
            <a:alpha val="90000"/>
          </a:schemeClr>
        </a:solidFill>
      </dgm:spPr>
      <dgm:t>
        <a:bodyPr/>
        <a:lstStyle/>
        <a:p>
          <a:endParaRPr lang="ru-RU" sz="1400" dirty="0">
            <a:latin typeface="Comic Sans MS" pitchFamily="66" charset="0"/>
          </a:endParaRPr>
        </a:p>
      </dgm:t>
    </dgm:pt>
    <dgm:pt modelId="{4D5C31CA-905E-41F8-8DCE-7EE00208E370}" type="parTrans" cxnId="{60581ABE-A818-4AF4-9F75-B4FA89C23AFC}">
      <dgm:prSet/>
      <dgm:spPr/>
      <dgm:t>
        <a:bodyPr/>
        <a:lstStyle/>
        <a:p>
          <a:endParaRPr lang="ru-RU"/>
        </a:p>
      </dgm:t>
    </dgm:pt>
    <dgm:pt modelId="{EE29C8D4-9AAD-4A99-A75C-6B4A825ABBC1}" type="sibTrans" cxnId="{60581ABE-A818-4AF4-9F75-B4FA89C23AFC}">
      <dgm:prSet/>
      <dgm:spPr/>
      <dgm:t>
        <a:bodyPr/>
        <a:lstStyle/>
        <a:p>
          <a:endParaRPr lang="ru-RU"/>
        </a:p>
      </dgm:t>
    </dgm:pt>
    <dgm:pt modelId="{28A55750-0666-4F8B-AA1A-EA69B89E93BA}">
      <dgm:prSet phldrT="[Текст]" custT="1"/>
      <dgm:spPr>
        <a:solidFill>
          <a:schemeClr val="accent2">
            <a:alpha val="90000"/>
          </a:schemeClr>
        </a:solidFill>
      </dgm:spPr>
      <dgm:t>
        <a:bodyPr/>
        <a:lstStyle/>
        <a:p>
          <a:endParaRPr lang="ru-RU" sz="1400" dirty="0">
            <a:latin typeface="Comic Sans MS" pitchFamily="66" charset="0"/>
          </a:endParaRPr>
        </a:p>
      </dgm:t>
    </dgm:pt>
    <dgm:pt modelId="{DC1CA83A-6F5C-4726-B5C8-EDE183CE88A4}" type="sibTrans" cxnId="{C00EC78A-6D6E-4F5E-B915-48EB314AECC5}">
      <dgm:prSet/>
      <dgm:spPr/>
      <dgm:t>
        <a:bodyPr/>
        <a:lstStyle/>
        <a:p>
          <a:endParaRPr lang="ru-RU"/>
        </a:p>
      </dgm:t>
    </dgm:pt>
    <dgm:pt modelId="{B7BA4EF6-308B-4CD2-9CEB-0340D873EB3D}" type="parTrans" cxnId="{C00EC78A-6D6E-4F5E-B915-48EB314AECC5}">
      <dgm:prSet/>
      <dgm:spPr/>
      <dgm:t>
        <a:bodyPr/>
        <a:lstStyle/>
        <a:p>
          <a:endParaRPr lang="ru-RU"/>
        </a:p>
      </dgm:t>
    </dgm:pt>
    <dgm:pt modelId="{E7B21FC5-54F6-4054-874E-E26841D941D3}" type="pres">
      <dgm:prSet presAssocID="{7BA10A6F-B2EC-49E0-93DF-544A2245CC9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9063B08-00FE-4D35-89BE-95B3ED4DF70B}" type="pres">
      <dgm:prSet presAssocID="{1F583ED1-8D59-42B3-8ED4-52F31B5847E8}" presName="hierRoot1" presStyleCnt="0"/>
      <dgm:spPr/>
    </dgm:pt>
    <dgm:pt modelId="{1DA58B7D-6E5C-4A58-9E8B-C4DB8EA4B210}" type="pres">
      <dgm:prSet presAssocID="{1F583ED1-8D59-42B3-8ED4-52F31B5847E8}" presName="composite" presStyleCnt="0"/>
      <dgm:spPr/>
    </dgm:pt>
    <dgm:pt modelId="{AE87B2CF-92A3-4E12-8CD5-3F1817ACB1DA}" type="pres">
      <dgm:prSet presAssocID="{1F583ED1-8D59-42B3-8ED4-52F31B5847E8}" presName="background" presStyleLbl="node0" presStyleIdx="0" presStyleCnt="1"/>
      <dgm:spPr/>
    </dgm:pt>
    <dgm:pt modelId="{2D1FA5AF-93AB-4754-B74A-D15C6E10F960}" type="pres">
      <dgm:prSet presAssocID="{1F583ED1-8D59-42B3-8ED4-52F31B5847E8}" presName="text" presStyleLbl="fgAcc0" presStyleIdx="0" presStyleCnt="1" custScaleX="5555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AEB7F1-254A-47C0-85FA-DCB708C09746}" type="pres">
      <dgm:prSet presAssocID="{1F583ED1-8D59-42B3-8ED4-52F31B5847E8}" presName="hierChild2" presStyleCnt="0"/>
      <dgm:spPr/>
    </dgm:pt>
    <dgm:pt modelId="{1A4B8D3C-0987-4942-8202-8420F30F9FCF}" type="pres">
      <dgm:prSet presAssocID="{24E2FF11-C77C-4FFE-AC26-EE7C7E92195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26745167-32FE-4B8C-9F24-D749E62ECAB9}" type="pres">
      <dgm:prSet presAssocID="{90264D33-040E-423E-9EC7-62925BD974F2}" presName="hierRoot2" presStyleCnt="0"/>
      <dgm:spPr/>
    </dgm:pt>
    <dgm:pt modelId="{02C3C083-A728-4B49-B82E-E5FA7380A63B}" type="pres">
      <dgm:prSet presAssocID="{90264D33-040E-423E-9EC7-62925BD974F2}" presName="composite2" presStyleCnt="0"/>
      <dgm:spPr/>
    </dgm:pt>
    <dgm:pt modelId="{64F31D94-F792-4C24-841D-516E450E0BE8}" type="pres">
      <dgm:prSet presAssocID="{90264D33-040E-423E-9EC7-62925BD974F2}" presName="background2" presStyleLbl="node2" presStyleIdx="0" presStyleCnt="2"/>
      <dgm:spPr/>
    </dgm:pt>
    <dgm:pt modelId="{E391B322-024D-46D8-9264-F9EFB43F0C83}" type="pres">
      <dgm:prSet presAssocID="{90264D33-040E-423E-9EC7-62925BD974F2}" presName="text2" presStyleLbl="fgAcc2" presStyleIdx="0" presStyleCnt="2" custScaleX="299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936DC2-E84D-48A2-8BA1-4C4B514B5F32}" type="pres">
      <dgm:prSet presAssocID="{90264D33-040E-423E-9EC7-62925BD974F2}" presName="hierChild3" presStyleCnt="0"/>
      <dgm:spPr/>
    </dgm:pt>
    <dgm:pt modelId="{1A187268-E29C-4E16-A8EB-6F1FDFE723B2}" type="pres">
      <dgm:prSet presAssocID="{B7BA4EF6-308B-4CD2-9CEB-0340D873EB3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587C1C1D-0860-4F19-AADE-55CDC987BF78}" type="pres">
      <dgm:prSet presAssocID="{28A55750-0666-4F8B-AA1A-EA69B89E93BA}" presName="hierRoot2" presStyleCnt="0"/>
      <dgm:spPr/>
    </dgm:pt>
    <dgm:pt modelId="{5B4DC9F0-6C6C-4305-BB20-44B9C8943972}" type="pres">
      <dgm:prSet presAssocID="{28A55750-0666-4F8B-AA1A-EA69B89E93BA}" presName="composite2" presStyleCnt="0"/>
      <dgm:spPr/>
    </dgm:pt>
    <dgm:pt modelId="{567C8FE3-0D81-4DAD-A672-D515EDBD98A5}" type="pres">
      <dgm:prSet presAssocID="{28A55750-0666-4F8B-AA1A-EA69B89E93BA}" presName="background2" presStyleLbl="node2" presStyleIdx="1" presStyleCnt="2"/>
      <dgm:spPr/>
    </dgm:pt>
    <dgm:pt modelId="{D05FE0BA-6D32-4359-B5C7-68B07F39D1D7}" type="pres">
      <dgm:prSet presAssocID="{28A55750-0666-4F8B-AA1A-EA69B89E93BA}" presName="text2" presStyleLbl="fgAcc2" presStyleIdx="1" presStyleCnt="2" custScaleX="299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964AA8-0CDA-4802-BBB5-1EC22EC3C1F1}" type="pres">
      <dgm:prSet presAssocID="{28A55750-0666-4F8B-AA1A-EA69B89E93BA}" presName="hierChild3" presStyleCnt="0"/>
      <dgm:spPr/>
    </dgm:pt>
    <dgm:pt modelId="{15818A4E-BF65-4619-806F-C5661D6F942C}" type="pres">
      <dgm:prSet presAssocID="{4DF0E0E0-F3E9-412C-ABE0-C52A3843E4DC}" presName="Name17" presStyleLbl="parChTrans1D3" presStyleIdx="0" presStyleCnt="2"/>
      <dgm:spPr/>
      <dgm:t>
        <a:bodyPr/>
        <a:lstStyle/>
        <a:p>
          <a:endParaRPr lang="ru-RU"/>
        </a:p>
      </dgm:t>
    </dgm:pt>
    <dgm:pt modelId="{9249D6C4-BE6D-4B3C-A473-46A6BA0B05EC}" type="pres">
      <dgm:prSet presAssocID="{376DEFDE-639E-4C62-A44C-260FF29D136E}" presName="hierRoot3" presStyleCnt="0"/>
      <dgm:spPr/>
    </dgm:pt>
    <dgm:pt modelId="{BE2CB243-8000-465D-9E85-E634770F048C}" type="pres">
      <dgm:prSet presAssocID="{376DEFDE-639E-4C62-A44C-260FF29D136E}" presName="composite3" presStyleCnt="0"/>
      <dgm:spPr/>
    </dgm:pt>
    <dgm:pt modelId="{64355CFC-D508-4934-B210-4D1D45582523}" type="pres">
      <dgm:prSet presAssocID="{376DEFDE-639E-4C62-A44C-260FF29D136E}" presName="background3" presStyleLbl="node3" presStyleIdx="0" presStyleCnt="2"/>
      <dgm:spPr/>
    </dgm:pt>
    <dgm:pt modelId="{1D43DBAE-5870-4CCD-AA9D-C7E1525EACD5}" type="pres">
      <dgm:prSet presAssocID="{376DEFDE-639E-4C62-A44C-260FF29D136E}" presName="text3" presStyleLbl="fgAcc3" presStyleIdx="0" presStyleCnt="2" custScaleX="299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C45B9E-076B-4054-B887-602FA342047A}" type="pres">
      <dgm:prSet presAssocID="{376DEFDE-639E-4C62-A44C-260FF29D136E}" presName="hierChild4" presStyleCnt="0"/>
      <dgm:spPr/>
    </dgm:pt>
    <dgm:pt modelId="{4F9E430A-7744-49A4-BCF8-352646704606}" type="pres">
      <dgm:prSet presAssocID="{98B38F09-E164-4BD0-B529-652CFB5BC208}" presName="Name23" presStyleLbl="parChTrans1D4" presStyleIdx="0" presStyleCnt="6"/>
      <dgm:spPr/>
      <dgm:t>
        <a:bodyPr/>
        <a:lstStyle/>
        <a:p>
          <a:endParaRPr lang="ru-RU"/>
        </a:p>
      </dgm:t>
    </dgm:pt>
    <dgm:pt modelId="{AA8E1F6F-02FD-4258-AD12-A33667C358CF}" type="pres">
      <dgm:prSet presAssocID="{1772A03F-F5AE-430C-AF28-0C883CD590C8}" presName="hierRoot4" presStyleCnt="0"/>
      <dgm:spPr/>
    </dgm:pt>
    <dgm:pt modelId="{6463376A-3AA3-4585-B682-458824D3779D}" type="pres">
      <dgm:prSet presAssocID="{1772A03F-F5AE-430C-AF28-0C883CD590C8}" presName="composite4" presStyleCnt="0"/>
      <dgm:spPr/>
    </dgm:pt>
    <dgm:pt modelId="{AEEA7822-417E-458B-A6F0-D94ECEB27FED}" type="pres">
      <dgm:prSet presAssocID="{1772A03F-F5AE-430C-AF28-0C883CD590C8}" presName="background4" presStyleLbl="node4" presStyleIdx="0" presStyleCnt="6"/>
      <dgm:spPr/>
    </dgm:pt>
    <dgm:pt modelId="{C8B0DA12-C856-43E8-B8B4-8600CDB56607}" type="pres">
      <dgm:prSet presAssocID="{1772A03F-F5AE-430C-AF28-0C883CD590C8}" presName="text4" presStyleLbl="fgAcc4" presStyleIdx="0" presStyleCnt="6" custScaleX="299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B127AC-6695-4F7B-99FE-B1B0AE03862C}" type="pres">
      <dgm:prSet presAssocID="{1772A03F-F5AE-430C-AF28-0C883CD590C8}" presName="hierChild5" presStyleCnt="0"/>
      <dgm:spPr/>
    </dgm:pt>
    <dgm:pt modelId="{DA5DF0A8-54B3-4A08-8BCF-3C727012B349}" type="pres">
      <dgm:prSet presAssocID="{F04EBF07-F6DE-4A7F-A448-12D4AC82E8AF}" presName="Name23" presStyleLbl="parChTrans1D4" presStyleIdx="1" presStyleCnt="6"/>
      <dgm:spPr/>
      <dgm:t>
        <a:bodyPr/>
        <a:lstStyle/>
        <a:p>
          <a:endParaRPr lang="ru-RU"/>
        </a:p>
      </dgm:t>
    </dgm:pt>
    <dgm:pt modelId="{AB958A91-EE49-451E-860B-DF3FEA910B0D}" type="pres">
      <dgm:prSet presAssocID="{05434BFC-ABE7-444B-9722-C905FDC50FB7}" presName="hierRoot4" presStyleCnt="0"/>
      <dgm:spPr/>
    </dgm:pt>
    <dgm:pt modelId="{FAF36A54-DF59-47FD-B50A-15F4790C2A6E}" type="pres">
      <dgm:prSet presAssocID="{05434BFC-ABE7-444B-9722-C905FDC50FB7}" presName="composite4" presStyleCnt="0"/>
      <dgm:spPr/>
    </dgm:pt>
    <dgm:pt modelId="{42B4A809-E496-4BC2-9F1D-A52EC784F7E7}" type="pres">
      <dgm:prSet presAssocID="{05434BFC-ABE7-444B-9722-C905FDC50FB7}" presName="background4" presStyleLbl="node4" presStyleIdx="1" presStyleCnt="6"/>
      <dgm:spPr/>
    </dgm:pt>
    <dgm:pt modelId="{5CB13810-9F05-457D-B76A-CD2312CFB63F}" type="pres">
      <dgm:prSet presAssocID="{05434BFC-ABE7-444B-9722-C905FDC50FB7}" presName="text4" presStyleLbl="fgAcc4" presStyleIdx="1" presStyleCnt="6" custScaleX="299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798760-B5F7-4F93-AE17-9863810DA67B}" type="pres">
      <dgm:prSet presAssocID="{05434BFC-ABE7-444B-9722-C905FDC50FB7}" presName="hierChild5" presStyleCnt="0"/>
      <dgm:spPr/>
    </dgm:pt>
    <dgm:pt modelId="{7D8768CF-0DC5-4C32-8F76-CEF5A887D81D}" type="pres">
      <dgm:prSet presAssocID="{6C0A793A-DB2E-4FA1-8A78-DDF469C9CD46}" presName="Name23" presStyleLbl="parChTrans1D4" presStyleIdx="2" presStyleCnt="6"/>
      <dgm:spPr/>
      <dgm:t>
        <a:bodyPr/>
        <a:lstStyle/>
        <a:p>
          <a:endParaRPr lang="ru-RU"/>
        </a:p>
      </dgm:t>
    </dgm:pt>
    <dgm:pt modelId="{59E13C0F-C156-434F-868D-F687578203F3}" type="pres">
      <dgm:prSet presAssocID="{65576EFA-E7EA-4F7D-90A9-01EF8E34F41C}" presName="hierRoot4" presStyleCnt="0"/>
      <dgm:spPr/>
    </dgm:pt>
    <dgm:pt modelId="{B0162907-13C1-4AB4-BA72-5C487046E33B}" type="pres">
      <dgm:prSet presAssocID="{65576EFA-E7EA-4F7D-90A9-01EF8E34F41C}" presName="composite4" presStyleCnt="0"/>
      <dgm:spPr/>
    </dgm:pt>
    <dgm:pt modelId="{094F3110-0212-462C-A0A0-94A6C7EDFB27}" type="pres">
      <dgm:prSet presAssocID="{65576EFA-E7EA-4F7D-90A9-01EF8E34F41C}" presName="background4" presStyleLbl="node4" presStyleIdx="2" presStyleCnt="6"/>
      <dgm:spPr/>
    </dgm:pt>
    <dgm:pt modelId="{B47059E2-39F0-4E65-A1A5-2A41B96DBFB1}" type="pres">
      <dgm:prSet presAssocID="{65576EFA-E7EA-4F7D-90A9-01EF8E34F41C}" presName="text4" presStyleLbl="fgAcc4" presStyleIdx="2" presStyleCnt="6" custScaleX="299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FB5884-B8C5-40E5-BA52-08F3FC6B28C4}" type="pres">
      <dgm:prSet presAssocID="{65576EFA-E7EA-4F7D-90A9-01EF8E34F41C}" presName="hierChild5" presStyleCnt="0"/>
      <dgm:spPr/>
    </dgm:pt>
    <dgm:pt modelId="{62124A4F-766C-433C-A918-1F276934BDC5}" type="pres">
      <dgm:prSet presAssocID="{FA69A795-1AD9-4AC8-8731-65EBED8F85C7}" presName="Name17" presStyleLbl="parChTrans1D3" presStyleIdx="1" presStyleCnt="2"/>
      <dgm:spPr/>
      <dgm:t>
        <a:bodyPr/>
        <a:lstStyle/>
        <a:p>
          <a:endParaRPr lang="ru-RU"/>
        </a:p>
      </dgm:t>
    </dgm:pt>
    <dgm:pt modelId="{D55EFE68-584A-4B2C-80A6-D820376AD9FB}" type="pres">
      <dgm:prSet presAssocID="{C742572D-8BA8-426B-83B5-E526888FE28D}" presName="hierRoot3" presStyleCnt="0"/>
      <dgm:spPr/>
    </dgm:pt>
    <dgm:pt modelId="{9ADD8918-7AF0-4A2B-914B-BA9B82EA0C0F}" type="pres">
      <dgm:prSet presAssocID="{C742572D-8BA8-426B-83B5-E526888FE28D}" presName="composite3" presStyleCnt="0"/>
      <dgm:spPr/>
    </dgm:pt>
    <dgm:pt modelId="{11A90EAA-54C8-4813-8954-819683423D26}" type="pres">
      <dgm:prSet presAssocID="{C742572D-8BA8-426B-83B5-E526888FE28D}" presName="background3" presStyleLbl="node3" presStyleIdx="1" presStyleCnt="2"/>
      <dgm:spPr/>
    </dgm:pt>
    <dgm:pt modelId="{6CFA64C5-9490-433E-88D1-BBA0B0E4E673}" type="pres">
      <dgm:prSet presAssocID="{C742572D-8BA8-426B-83B5-E526888FE28D}" presName="text3" presStyleLbl="fgAcc3" presStyleIdx="1" presStyleCnt="2" custScaleX="299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D60181D-980E-48D4-BAB7-B51851452A81}" type="pres">
      <dgm:prSet presAssocID="{C742572D-8BA8-426B-83B5-E526888FE28D}" presName="hierChild4" presStyleCnt="0"/>
      <dgm:spPr/>
    </dgm:pt>
    <dgm:pt modelId="{23CB1641-3DDC-41C0-8E35-49C16CA9A30C}" type="pres">
      <dgm:prSet presAssocID="{974EBB5C-A8BD-497A-879D-73444BC28FC4}" presName="Name23" presStyleLbl="parChTrans1D4" presStyleIdx="3" presStyleCnt="6"/>
      <dgm:spPr/>
      <dgm:t>
        <a:bodyPr/>
        <a:lstStyle/>
        <a:p>
          <a:endParaRPr lang="ru-RU"/>
        </a:p>
      </dgm:t>
    </dgm:pt>
    <dgm:pt modelId="{BE6264BD-EB43-4BA3-8637-6D6FEF2DF73E}" type="pres">
      <dgm:prSet presAssocID="{376CD167-780F-4DE3-88AE-0855356B6D37}" presName="hierRoot4" presStyleCnt="0"/>
      <dgm:spPr/>
    </dgm:pt>
    <dgm:pt modelId="{9419DC35-4AC7-461F-A435-870535F45F32}" type="pres">
      <dgm:prSet presAssocID="{376CD167-780F-4DE3-88AE-0855356B6D37}" presName="composite4" presStyleCnt="0"/>
      <dgm:spPr/>
    </dgm:pt>
    <dgm:pt modelId="{DAD4EBD1-C337-440D-969B-9B0302DA4DFA}" type="pres">
      <dgm:prSet presAssocID="{376CD167-780F-4DE3-88AE-0855356B6D37}" presName="background4" presStyleLbl="node4" presStyleIdx="3" presStyleCnt="6"/>
      <dgm:spPr/>
    </dgm:pt>
    <dgm:pt modelId="{0A4A7F72-BF21-465D-9F28-18560E600E97}" type="pres">
      <dgm:prSet presAssocID="{376CD167-780F-4DE3-88AE-0855356B6D37}" presName="text4" presStyleLbl="fgAcc4" presStyleIdx="3" presStyleCnt="6" custScaleX="299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86409A-F323-4330-A6C8-BA3686144F79}" type="pres">
      <dgm:prSet presAssocID="{376CD167-780F-4DE3-88AE-0855356B6D37}" presName="hierChild5" presStyleCnt="0"/>
      <dgm:spPr/>
    </dgm:pt>
    <dgm:pt modelId="{5AC17E5A-9D5E-466E-BF35-64F0E6D0912F}" type="pres">
      <dgm:prSet presAssocID="{7B169E16-B07B-4227-B101-4F48B68A9FAF}" presName="Name23" presStyleLbl="parChTrans1D4" presStyleIdx="4" presStyleCnt="6"/>
      <dgm:spPr/>
      <dgm:t>
        <a:bodyPr/>
        <a:lstStyle/>
        <a:p>
          <a:endParaRPr lang="ru-RU"/>
        </a:p>
      </dgm:t>
    </dgm:pt>
    <dgm:pt modelId="{6054C2F6-E928-4987-AEE1-44D25E305CEE}" type="pres">
      <dgm:prSet presAssocID="{1290C479-92C1-4421-A926-644EBD2C6E24}" presName="hierRoot4" presStyleCnt="0"/>
      <dgm:spPr/>
    </dgm:pt>
    <dgm:pt modelId="{2BF75C69-CE24-4A4D-8DC2-ECC5333769D7}" type="pres">
      <dgm:prSet presAssocID="{1290C479-92C1-4421-A926-644EBD2C6E24}" presName="composite4" presStyleCnt="0"/>
      <dgm:spPr/>
    </dgm:pt>
    <dgm:pt modelId="{08D49933-74FC-46C5-B9BC-A8A50A55EBC9}" type="pres">
      <dgm:prSet presAssocID="{1290C479-92C1-4421-A926-644EBD2C6E24}" presName="background4" presStyleLbl="node4" presStyleIdx="4" presStyleCnt="6"/>
      <dgm:spPr/>
    </dgm:pt>
    <dgm:pt modelId="{62AFAE2A-E4C1-4743-B397-7817B2A29E12}" type="pres">
      <dgm:prSet presAssocID="{1290C479-92C1-4421-A926-644EBD2C6E24}" presName="text4" presStyleLbl="fgAcc4" presStyleIdx="4" presStyleCnt="6" custScaleX="299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04D3BE-2E58-4DCB-B0AF-A6066CFB9E54}" type="pres">
      <dgm:prSet presAssocID="{1290C479-92C1-4421-A926-644EBD2C6E24}" presName="hierChild5" presStyleCnt="0"/>
      <dgm:spPr/>
    </dgm:pt>
    <dgm:pt modelId="{6D3E7C37-C15C-47A8-BB38-FBCBA92F3578}" type="pres">
      <dgm:prSet presAssocID="{4D5C31CA-905E-41F8-8DCE-7EE00208E370}" presName="Name23" presStyleLbl="parChTrans1D4" presStyleIdx="5" presStyleCnt="6"/>
      <dgm:spPr/>
      <dgm:t>
        <a:bodyPr/>
        <a:lstStyle/>
        <a:p>
          <a:endParaRPr lang="ru-RU"/>
        </a:p>
      </dgm:t>
    </dgm:pt>
    <dgm:pt modelId="{769A5458-15D0-4A99-8A00-29FC37B2E240}" type="pres">
      <dgm:prSet presAssocID="{FEDCDF4B-4D71-4F58-BDF4-59B3B982C55E}" presName="hierRoot4" presStyleCnt="0"/>
      <dgm:spPr/>
    </dgm:pt>
    <dgm:pt modelId="{DCA33567-1F59-46AF-9022-BD134FEAD265}" type="pres">
      <dgm:prSet presAssocID="{FEDCDF4B-4D71-4F58-BDF4-59B3B982C55E}" presName="composite4" presStyleCnt="0"/>
      <dgm:spPr/>
    </dgm:pt>
    <dgm:pt modelId="{B7868ED9-5CAB-4D9D-8269-D429CE54EFA7}" type="pres">
      <dgm:prSet presAssocID="{FEDCDF4B-4D71-4F58-BDF4-59B3B982C55E}" presName="background4" presStyleLbl="node4" presStyleIdx="5" presStyleCnt="6"/>
      <dgm:spPr/>
    </dgm:pt>
    <dgm:pt modelId="{B3109FB1-2963-440A-A503-F7F4BA508894}" type="pres">
      <dgm:prSet presAssocID="{FEDCDF4B-4D71-4F58-BDF4-59B3B982C55E}" presName="text4" presStyleLbl="fgAcc4" presStyleIdx="5" presStyleCnt="6" custScaleX="2995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4BCD78-4BD5-489D-8EA1-72BFD2CE044D}" type="pres">
      <dgm:prSet presAssocID="{FEDCDF4B-4D71-4F58-BDF4-59B3B982C55E}" presName="hierChild5" presStyleCnt="0"/>
      <dgm:spPr/>
    </dgm:pt>
  </dgm:ptLst>
  <dgm:cxnLst>
    <dgm:cxn modelId="{0696EF19-96D4-49D0-96A3-2A0FC44DD325}" type="presOf" srcId="{FA69A795-1AD9-4AC8-8731-65EBED8F85C7}" destId="{62124A4F-766C-433C-A918-1F276934BDC5}" srcOrd="0" destOrd="0" presId="urn:microsoft.com/office/officeart/2005/8/layout/hierarchy1"/>
    <dgm:cxn modelId="{096269D6-9DF7-4B64-88AB-7D65C0820532}" type="presOf" srcId="{24E2FF11-C77C-4FFE-AC26-EE7C7E92195E}" destId="{1A4B8D3C-0987-4942-8202-8420F30F9FCF}" srcOrd="0" destOrd="0" presId="urn:microsoft.com/office/officeart/2005/8/layout/hierarchy1"/>
    <dgm:cxn modelId="{F13DDC2C-E936-4FEB-B535-0BAFA3666209}" type="presOf" srcId="{7B169E16-B07B-4227-B101-4F48B68A9FAF}" destId="{5AC17E5A-9D5E-466E-BF35-64F0E6D0912F}" srcOrd="0" destOrd="0" presId="urn:microsoft.com/office/officeart/2005/8/layout/hierarchy1"/>
    <dgm:cxn modelId="{E4531B0B-C5B8-4774-8EBF-BE6BF1823F59}" type="presOf" srcId="{376CD167-780F-4DE3-88AE-0855356B6D37}" destId="{0A4A7F72-BF21-465D-9F28-18560E600E97}" srcOrd="0" destOrd="0" presId="urn:microsoft.com/office/officeart/2005/8/layout/hierarchy1"/>
    <dgm:cxn modelId="{DEF6AFE6-F0D9-439D-AC73-21783127DD7D}" srcId="{7BA10A6F-B2EC-49E0-93DF-544A2245CC9E}" destId="{1F583ED1-8D59-42B3-8ED4-52F31B5847E8}" srcOrd="0" destOrd="0" parTransId="{7F8D233B-A14F-44F5-8FA2-CEFF0F5352C6}" sibTransId="{258CB770-71CF-404C-91E2-7FF15E6A4956}"/>
    <dgm:cxn modelId="{2596255A-16AB-4B57-A669-935DF13C859D}" type="presOf" srcId="{05434BFC-ABE7-444B-9722-C905FDC50FB7}" destId="{5CB13810-9F05-457D-B76A-CD2312CFB63F}" srcOrd="0" destOrd="0" presId="urn:microsoft.com/office/officeart/2005/8/layout/hierarchy1"/>
    <dgm:cxn modelId="{60581ABE-A818-4AF4-9F75-B4FA89C23AFC}" srcId="{1290C479-92C1-4421-A926-644EBD2C6E24}" destId="{FEDCDF4B-4D71-4F58-BDF4-59B3B982C55E}" srcOrd="0" destOrd="0" parTransId="{4D5C31CA-905E-41F8-8DCE-7EE00208E370}" sibTransId="{EE29C8D4-9AAD-4A99-A75C-6B4A825ABBC1}"/>
    <dgm:cxn modelId="{C0D2B171-64BC-47E0-A951-5C0F1771E4FD}" type="presOf" srcId="{F04EBF07-F6DE-4A7F-A448-12D4AC82E8AF}" destId="{DA5DF0A8-54B3-4A08-8BCF-3C727012B349}" srcOrd="0" destOrd="0" presId="urn:microsoft.com/office/officeart/2005/8/layout/hierarchy1"/>
    <dgm:cxn modelId="{BCA6001D-0DAF-481F-AB1A-186D9605D18B}" srcId="{28A55750-0666-4F8B-AA1A-EA69B89E93BA}" destId="{C742572D-8BA8-426B-83B5-E526888FE28D}" srcOrd="1" destOrd="0" parTransId="{FA69A795-1AD9-4AC8-8731-65EBED8F85C7}" sibTransId="{34C9BA19-D9CE-41BF-ADA9-DAEA45327FAB}"/>
    <dgm:cxn modelId="{EB81E87E-E855-4F94-9855-B87E644B961E}" type="presOf" srcId="{6C0A793A-DB2E-4FA1-8A78-DDF469C9CD46}" destId="{7D8768CF-0DC5-4C32-8F76-CEF5A887D81D}" srcOrd="0" destOrd="0" presId="urn:microsoft.com/office/officeart/2005/8/layout/hierarchy1"/>
    <dgm:cxn modelId="{8A1361D7-0580-4E19-ACC7-5F927705BB69}" type="presOf" srcId="{376DEFDE-639E-4C62-A44C-260FF29D136E}" destId="{1D43DBAE-5870-4CCD-AA9D-C7E1525EACD5}" srcOrd="0" destOrd="0" presId="urn:microsoft.com/office/officeart/2005/8/layout/hierarchy1"/>
    <dgm:cxn modelId="{C00EC78A-6D6E-4F5E-B915-48EB314AECC5}" srcId="{1F583ED1-8D59-42B3-8ED4-52F31B5847E8}" destId="{28A55750-0666-4F8B-AA1A-EA69B89E93BA}" srcOrd="1" destOrd="0" parTransId="{B7BA4EF6-308B-4CD2-9CEB-0340D873EB3D}" sibTransId="{DC1CA83A-6F5C-4726-B5C8-EDE183CE88A4}"/>
    <dgm:cxn modelId="{BB84F381-4B56-44F8-A742-01E34B6C4A3D}" type="presOf" srcId="{90264D33-040E-423E-9EC7-62925BD974F2}" destId="{E391B322-024D-46D8-9264-F9EFB43F0C83}" srcOrd="0" destOrd="0" presId="urn:microsoft.com/office/officeart/2005/8/layout/hierarchy1"/>
    <dgm:cxn modelId="{BA73BD67-F58A-4215-BA7F-EA8020AE5EF8}" type="presOf" srcId="{1F583ED1-8D59-42B3-8ED4-52F31B5847E8}" destId="{2D1FA5AF-93AB-4754-B74A-D15C6E10F960}" srcOrd="0" destOrd="0" presId="urn:microsoft.com/office/officeart/2005/8/layout/hierarchy1"/>
    <dgm:cxn modelId="{EBC3C4DA-668C-4924-A3CB-BE4AB2A72914}" srcId="{1772A03F-F5AE-430C-AF28-0C883CD590C8}" destId="{05434BFC-ABE7-444B-9722-C905FDC50FB7}" srcOrd="0" destOrd="0" parTransId="{F04EBF07-F6DE-4A7F-A448-12D4AC82E8AF}" sibTransId="{419059C5-F3D9-4936-B924-9E21DF98282F}"/>
    <dgm:cxn modelId="{C6C9A6BB-92D6-4EE7-A757-9E09DCE6953C}" srcId="{C742572D-8BA8-426B-83B5-E526888FE28D}" destId="{376CD167-780F-4DE3-88AE-0855356B6D37}" srcOrd="0" destOrd="0" parTransId="{974EBB5C-A8BD-497A-879D-73444BC28FC4}" sibTransId="{6A83AF00-921D-4BC7-B070-BA1D575501EF}"/>
    <dgm:cxn modelId="{72A9A00A-6413-4E1A-B4BD-C84A6D4A3B40}" type="presOf" srcId="{B7BA4EF6-308B-4CD2-9CEB-0340D873EB3D}" destId="{1A187268-E29C-4E16-A8EB-6F1FDFE723B2}" srcOrd="0" destOrd="0" presId="urn:microsoft.com/office/officeart/2005/8/layout/hierarchy1"/>
    <dgm:cxn modelId="{6DE6E456-88DC-4B74-97D3-E4A906F23DE4}" type="presOf" srcId="{974EBB5C-A8BD-497A-879D-73444BC28FC4}" destId="{23CB1641-3DDC-41C0-8E35-49C16CA9A30C}" srcOrd="0" destOrd="0" presId="urn:microsoft.com/office/officeart/2005/8/layout/hierarchy1"/>
    <dgm:cxn modelId="{6026DECA-DCD3-4081-BADC-27C945A23351}" srcId="{376CD167-780F-4DE3-88AE-0855356B6D37}" destId="{1290C479-92C1-4421-A926-644EBD2C6E24}" srcOrd="0" destOrd="0" parTransId="{7B169E16-B07B-4227-B101-4F48B68A9FAF}" sibTransId="{6088279C-F1F8-4D93-862E-4D9922DEB78E}"/>
    <dgm:cxn modelId="{2DB04B5F-B27A-42A6-A669-133345C440E1}" srcId="{05434BFC-ABE7-444B-9722-C905FDC50FB7}" destId="{65576EFA-E7EA-4F7D-90A9-01EF8E34F41C}" srcOrd="0" destOrd="0" parTransId="{6C0A793A-DB2E-4FA1-8A78-DDF469C9CD46}" sibTransId="{F2A91989-ED75-4AA6-874E-5257444CCDF1}"/>
    <dgm:cxn modelId="{1A506AC9-2923-4233-A30C-202EE2CE99FE}" type="presOf" srcId="{1290C479-92C1-4421-A926-644EBD2C6E24}" destId="{62AFAE2A-E4C1-4743-B397-7817B2A29E12}" srcOrd="0" destOrd="0" presId="urn:microsoft.com/office/officeart/2005/8/layout/hierarchy1"/>
    <dgm:cxn modelId="{3BDF1FBD-0BDB-49B7-86F1-69E499A528F6}" type="presOf" srcId="{7BA10A6F-B2EC-49E0-93DF-544A2245CC9E}" destId="{E7B21FC5-54F6-4054-874E-E26841D941D3}" srcOrd="0" destOrd="0" presId="urn:microsoft.com/office/officeart/2005/8/layout/hierarchy1"/>
    <dgm:cxn modelId="{642FE32D-C1FE-4465-A25A-816EF7F42EDE}" srcId="{1F583ED1-8D59-42B3-8ED4-52F31B5847E8}" destId="{90264D33-040E-423E-9EC7-62925BD974F2}" srcOrd="0" destOrd="0" parTransId="{24E2FF11-C77C-4FFE-AC26-EE7C7E92195E}" sibTransId="{6EA2296E-464B-40B0-AB36-B3DDFFDD616C}"/>
    <dgm:cxn modelId="{D475C3CC-D2D6-4C73-A091-7C21445F8E8A}" type="presOf" srcId="{4DF0E0E0-F3E9-412C-ABE0-C52A3843E4DC}" destId="{15818A4E-BF65-4619-806F-C5661D6F942C}" srcOrd="0" destOrd="0" presId="urn:microsoft.com/office/officeart/2005/8/layout/hierarchy1"/>
    <dgm:cxn modelId="{9131784C-9AA3-48BB-8346-C8B0C7683F37}" srcId="{376DEFDE-639E-4C62-A44C-260FF29D136E}" destId="{1772A03F-F5AE-430C-AF28-0C883CD590C8}" srcOrd="0" destOrd="0" parTransId="{98B38F09-E164-4BD0-B529-652CFB5BC208}" sibTransId="{C571616E-9328-4DF9-9104-DCF8156F0EB9}"/>
    <dgm:cxn modelId="{CE11FD98-0F4F-47ED-BB6F-B45E284B68F7}" type="presOf" srcId="{4D5C31CA-905E-41F8-8DCE-7EE00208E370}" destId="{6D3E7C37-C15C-47A8-BB38-FBCBA92F3578}" srcOrd="0" destOrd="0" presId="urn:microsoft.com/office/officeart/2005/8/layout/hierarchy1"/>
    <dgm:cxn modelId="{C8CFB4EB-4126-427C-83BA-CE8665BFD6AE}" type="presOf" srcId="{98B38F09-E164-4BD0-B529-652CFB5BC208}" destId="{4F9E430A-7744-49A4-BCF8-352646704606}" srcOrd="0" destOrd="0" presId="urn:microsoft.com/office/officeart/2005/8/layout/hierarchy1"/>
    <dgm:cxn modelId="{5C92CCCB-410D-4137-A9E7-BD87BD9EFBAD}" type="presOf" srcId="{1772A03F-F5AE-430C-AF28-0C883CD590C8}" destId="{C8B0DA12-C856-43E8-B8B4-8600CDB56607}" srcOrd="0" destOrd="0" presId="urn:microsoft.com/office/officeart/2005/8/layout/hierarchy1"/>
    <dgm:cxn modelId="{CE40A282-D080-4140-B9C7-14EFFC755CD7}" type="presOf" srcId="{28A55750-0666-4F8B-AA1A-EA69B89E93BA}" destId="{D05FE0BA-6D32-4359-B5C7-68B07F39D1D7}" srcOrd="0" destOrd="0" presId="urn:microsoft.com/office/officeart/2005/8/layout/hierarchy1"/>
    <dgm:cxn modelId="{EE547BD8-6F54-4B4A-A4E8-077DFF1F7882}" type="presOf" srcId="{C742572D-8BA8-426B-83B5-E526888FE28D}" destId="{6CFA64C5-9490-433E-88D1-BBA0B0E4E673}" srcOrd="0" destOrd="0" presId="urn:microsoft.com/office/officeart/2005/8/layout/hierarchy1"/>
    <dgm:cxn modelId="{7C4FB89B-8170-49A3-A16A-03F1B0A536C9}" srcId="{28A55750-0666-4F8B-AA1A-EA69B89E93BA}" destId="{376DEFDE-639E-4C62-A44C-260FF29D136E}" srcOrd="0" destOrd="0" parTransId="{4DF0E0E0-F3E9-412C-ABE0-C52A3843E4DC}" sibTransId="{259B3123-7F3A-40BF-A586-1523278A9073}"/>
    <dgm:cxn modelId="{35BCFA53-1B71-463D-B619-78281967D8C3}" type="presOf" srcId="{FEDCDF4B-4D71-4F58-BDF4-59B3B982C55E}" destId="{B3109FB1-2963-440A-A503-F7F4BA508894}" srcOrd="0" destOrd="0" presId="urn:microsoft.com/office/officeart/2005/8/layout/hierarchy1"/>
    <dgm:cxn modelId="{DADD01D3-DF70-493C-BCBC-0F7DD9CEF68D}" type="presOf" srcId="{65576EFA-E7EA-4F7D-90A9-01EF8E34F41C}" destId="{B47059E2-39F0-4E65-A1A5-2A41B96DBFB1}" srcOrd="0" destOrd="0" presId="urn:microsoft.com/office/officeart/2005/8/layout/hierarchy1"/>
    <dgm:cxn modelId="{140B7F0B-B887-42F7-A90C-673757DF4528}" type="presParOf" srcId="{E7B21FC5-54F6-4054-874E-E26841D941D3}" destId="{A9063B08-00FE-4D35-89BE-95B3ED4DF70B}" srcOrd="0" destOrd="0" presId="urn:microsoft.com/office/officeart/2005/8/layout/hierarchy1"/>
    <dgm:cxn modelId="{DB165205-F95C-4B6C-9A99-BABE04D8F367}" type="presParOf" srcId="{A9063B08-00FE-4D35-89BE-95B3ED4DF70B}" destId="{1DA58B7D-6E5C-4A58-9E8B-C4DB8EA4B210}" srcOrd="0" destOrd="0" presId="urn:microsoft.com/office/officeart/2005/8/layout/hierarchy1"/>
    <dgm:cxn modelId="{749051E8-8853-41DA-8497-744291D4F2DF}" type="presParOf" srcId="{1DA58B7D-6E5C-4A58-9E8B-C4DB8EA4B210}" destId="{AE87B2CF-92A3-4E12-8CD5-3F1817ACB1DA}" srcOrd="0" destOrd="0" presId="urn:microsoft.com/office/officeart/2005/8/layout/hierarchy1"/>
    <dgm:cxn modelId="{04814DE5-237C-478D-875B-92E1C42E6FE9}" type="presParOf" srcId="{1DA58B7D-6E5C-4A58-9E8B-C4DB8EA4B210}" destId="{2D1FA5AF-93AB-4754-B74A-D15C6E10F960}" srcOrd="1" destOrd="0" presId="urn:microsoft.com/office/officeart/2005/8/layout/hierarchy1"/>
    <dgm:cxn modelId="{8D4E7A7A-FF09-419B-8959-ABA5393D92E4}" type="presParOf" srcId="{A9063B08-00FE-4D35-89BE-95B3ED4DF70B}" destId="{1EAEB7F1-254A-47C0-85FA-DCB708C09746}" srcOrd="1" destOrd="0" presId="urn:microsoft.com/office/officeart/2005/8/layout/hierarchy1"/>
    <dgm:cxn modelId="{B0BBAF64-682A-446C-8340-BF23AC0E6C3D}" type="presParOf" srcId="{1EAEB7F1-254A-47C0-85FA-DCB708C09746}" destId="{1A4B8D3C-0987-4942-8202-8420F30F9FCF}" srcOrd="0" destOrd="0" presId="urn:microsoft.com/office/officeart/2005/8/layout/hierarchy1"/>
    <dgm:cxn modelId="{CBD3EE17-1D5D-43E6-84DF-54C0BAD032B3}" type="presParOf" srcId="{1EAEB7F1-254A-47C0-85FA-DCB708C09746}" destId="{26745167-32FE-4B8C-9F24-D749E62ECAB9}" srcOrd="1" destOrd="0" presId="urn:microsoft.com/office/officeart/2005/8/layout/hierarchy1"/>
    <dgm:cxn modelId="{43A3A45C-4516-40C5-B903-6D82E4B923A4}" type="presParOf" srcId="{26745167-32FE-4B8C-9F24-D749E62ECAB9}" destId="{02C3C083-A728-4B49-B82E-E5FA7380A63B}" srcOrd="0" destOrd="0" presId="urn:microsoft.com/office/officeart/2005/8/layout/hierarchy1"/>
    <dgm:cxn modelId="{BC46E1C1-5316-48EB-A39B-F44566A054F9}" type="presParOf" srcId="{02C3C083-A728-4B49-B82E-E5FA7380A63B}" destId="{64F31D94-F792-4C24-841D-516E450E0BE8}" srcOrd="0" destOrd="0" presId="urn:microsoft.com/office/officeart/2005/8/layout/hierarchy1"/>
    <dgm:cxn modelId="{09CA1515-5EAD-4A86-8A30-D9885FADEFE3}" type="presParOf" srcId="{02C3C083-A728-4B49-B82E-E5FA7380A63B}" destId="{E391B322-024D-46D8-9264-F9EFB43F0C83}" srcOrd="1" destOrd="0" presId="urn:microsoft.com/office/officeart/2005/8/layout/hierarchy1"/>
    <dgm:cxn modelId="{745832DC-51C6-4884-AF51-6D77E0543E70}" type="presParOf" srcId="{26745167-32FE-4B8C-9F24-D749E62ECAB9}" destId="{7C936DC2-E84D-48A2-8BA1-4C4B514B5F32}" srcOrd="1" destOrd="0" presId="urn:microsoft.com/office/officeart/2005/8/layout/hierarchy1"/>
    <dgm:cxn modelId="{8AF20761-5624-4AD0-B271-8C38004A5C1E}" type="presParOf" srcId="{1EAEB7F1-254A-47C0-85FA-DCB708C09746}" destId="{1A187268-E29C-4E16-A8EB-6F1FDFE723B2}" srcOrd="2" destOrd="0" presId="urn:microsoft.com/office/officeart/2005/8/layout/hierarchy1"/>
    <dgm:cxn modelId="{8367BDD5-7887-4F0B-8358-EE407F88645C}" type="presParOf" srcId="{1EAEB7F1-254A-47C0-85FA-DCB708C09746}" destId="{587C1C1D-0860-4F19-AADE-55CDC987BF78}" srcOrd="3" destOrd="0" presId="urn:microsoft.com/office/officeart/2005/8/layout/hierarchy1"/>
    <dgm:cxn modelId="{75AEB833-2C08-4C6E-B00E-0228558E42AD}" type="presParOf" srcId="{587C1C1D-0860-4F19-AADE-55CDC987BF78}" destId="{5B4DC9F0-6C6C-4305-BB20-44B9C8943972}" srcOrd="0" destOrd="0" presId="urn:microsoft.com/office/officeart/2005/8/layout/hierarchy1"/>
    <dgm:cxn modelId="{7EA64A6F-6D38-4BCA-A86C-9C5FE10A8B26}" type="presParOf" srcId="{5B4DC9F0-6C6C-4305-BB20-44B9C8943972}" destId="{567C8FE3-0D81-4DAD-A672-D515EDBD98A5}" srcOrd="0" destOrd="0" presId="urn:microsoft.com/office/officeart/2005/8/layout/hierarchy1"/>
    <dgm:cxn modelId="{75E66CCE-4340-4CEF-937A-C1C68CE77B65}" type="presParOf" srcId="{5B4DC9F0-6C6C-4305-BB20-44B9C8943972}" destId="{D05FE0BA-6D32-4359-B5C7-68B07F39D1D7}" srcOrd="1" destOrd="0" presId="urn:microsoft.com/office/officeart/2005/8/layout/hierarchy1"/>
    <dgm:cxn modelId="{F0C6091D-F470-4159-B9F8-52058D148D45}" type="presParOf" srcId="{587C1C1D-0860-4F19-AADE-55CDC987BF78}" destId="{FA964AA8-0CDA-4802-BBB5-1EC22EC3C1F1}" srcOrd="1" destOrd="0" presId="urn:microsoft.com/office/officeart/2005/8/layout/hierarchy1"/>
    <dgm:cxn modelId="{5C147275-5EAD-4205-A20E-1DDD90814A4A}" type="presParOf" srcId="{FA964AA8-0CDA-4802-BBB5-1EC22EC3C1F1}" destId="{15818A4E-BF65-4619-806F-C5661D6F942C}" srcOrd="0" destOrd="0" presId="urn:microsoft.com/office/officeart/2005/8/layout/hierarchy1"/>
    <dgm:cxn modelId="{3AEBA52A-5BCC-4B9A-9F68-CD92F67865DB}" type="presParOf" srcId="{FA964AA8-0CDA-4802-BBB5-1EC22EC3C1F1}" destId="{9249D6C4-BE6D-4B3C-A473-46A6BA0B05EC}" srcOrd="1" destOrd="0" presId="urn:microsoft.com/office/officeart/2005/8/layout/hierarchy1"/>
    <dgm:cxn modelId="{D0247477-AF8A-48A5-A8A8-6773A06421FA}" type="presParOf" srcId="{9249D6C4-BE6D-4B3C-A473-46A6BA0B05EC}" destId="{BE2CB243-8000-465D-9E85-E634770F048C}" srcOrd="0" destOrd="0" presId="urn:microsoft.com/office/officeart/2005/8/layout/hierarchy1"/>
    <dgm:cxn modelId="{D27B79CB-D794-44CF-9428-7E7017458EC7}" type="presParOf" srcId="{BE2CB243-8000-465D-9E85-E634770F048C}" destId="{64355CFC-D508-4934-B210-4D1D45582523}" srcOrd="0" destOrd="0" presId="urn:microsoft.com/office/officeart/2005/8/layout/hierarchy1"/>
    <dgm:cxn modelId="{FAA676FE-EB9B-419F-A155-65F8CB3B6270}" type="presParOf" srcId="{BE2CB243-8000-465D-9E85-E634770F048C}" destId="{1D43DBAE-5870-4CCD-AA9D-C7E1525EACD5}" srcOrd="1" destOrd="0" presId="urn:microsoft.com/office/officeart/2005/8/layout/hierarchy1"/>
    <dgm:cxn modelId="{C40F74D5-51B4-4E81-80A2-F30783CA0FAE}" type="presParOf" srcId="{9249D6C4-BE6D-4B3C-A473-46A6BA0B05EC}" destId="{F2C45B9E-076B-4054-B887-602FA342047A}" srcOrd="1" destOrd="0" presId="urn:microsoft.com/office/officeart/2005/8/layout/hierarchy1"/>
    <dgm:cxn modelId="{CC4EF607-B22C-41B6-B20E-53EF8EDFC137}" type="presParOf" srcId="{F2C45B9E-076B-4054-B887-602FA342047A}" destId="{4F9E430A-7744-49A4-BCF8-352646704606}" srcOrd="0" destOrd="0" presId="urn:microsoft.com/office/officeart/2005/8/layout/hierarchy1"/>
    <dgm:cxn modelId="{25A61E9E-23E8-4BD6-8788-7B99C8D0173A}" type="presParOf" srcId="{F2C45B9E-076B-4054-B887-602FA342047A}" destId="{AA8E1F6F-02FD-4258-AD12-A33667C358CF}" srcOrd="1" destOrd="0" presId="urn:microsoft.com/office/officeart/2005/8/layout/hierarchy1"/>
    <dgm:cxn modelId="{55FDAB64-C599-465D-B4DB-B3CCCC8DD860}" type="presParOf" srcId="{AA8E1F6F-02FD-4258-AD12-A33667C358CF}" destId="{6463376A-3AA3-4585-B682-458824D3779D}" srcOrd="0" destOrd="0" presId="urn:microsoft.com/office/officeart/2005/8/layout/hierarchy1"/>
    <dgm:cxn modelId="{EBA63F36-505D-4E26-BB62-873B31D0E8F0}" type="presParOf" srcId="{6463376A-3AA3-4585-B682-458824D3779D}" destId="{AEEA7822-417E-458B-A6F0-D94ECEB27FED}" srcOrd="0" destOrd="0" presId="urn:microsoft.com/office/officeart/2005/8/layout/hierarchy1"/>
    <dgm:cxn modelId="{6819B50E-3B02-41FA-B628-7EA57C53A86E}" type="presParOf" srcId="{6463376A-3AA3-4585-B682-458824D3779D}" destId="{C8B0DA12-C856-43E8-B8B4-8600CDB56607}" srcOrd="1" destOrd="0" presId="urn:microsoft.com/office/officeart/2005/8/layout/hierarchy1"/>
    <dgm:cxn modelId="{6609CA42-89F9-4B74-9FBE-470C70C075C6}" type="presParOf" srcId="{AA8E1F6F-02FD-4258-AD12-A33667C358CF}" destId="{D3B127AC-6695-4F7B-99FE-B1B0AE03862C}" srcOrd="1" destOrd="0" presId="urn:microsoft.com/office/officeart/2005/8/layout/hierarchy1"/>
    <dgm:cxn modelId="{630FD989-6E4D-4122-AE9F-627143D447D9}" type="presParOf" srcId="{D3B127AC-6695-4F7B-99FE-B1B0AE03862C}" destId="{DA5DF0A8-54B3-4A08-8BCF-3C727012B349}" srcOrd="0" destOrd="0" presId="urn:microsoft.com/office/officeart/2005/8/layout/hierarchy1"/>
    <dgm:cxn modelId="{BCFD458F-DB25-4084-8CD5-1F4023A8E40F}" type="presParOf" srcId="{D3B127AC-6695-4F7B-99FE-B1B0AE03862C}" destId="{AB958A91-EE49-451E-860B-DF3FEA910B0D}" srcOrd="1" destOrd="0" presId="urn:microsoft.com/office/officeart/2005/8/layout/hierarchy1"/>
    <dgm:cxn modelId="{4D7E4779-3ACD-43E6-B897-5BA607AFAED3}" type="presParOf" srcId="{AB958A91-EE49-451E-860B-DF3FEA910B0D}" destId="{FAF36A54-DF59-47FD-B50A-15F4790C2A6E}" srcOrd="0" destOrd="0" presId="urn:microsoft.com/office/officeart/2005/8/layout/hierarchy1"/>
    <dgm:cxn modelId="{F08F72E9-F1B9-4F21-AB6B-5C7485AED100}" type="presParOf" srcId="{FAF36A54-DF59-47FD-B50A-15F4790C2A6E}" destId="{42B4A809-E496-4BC2-9F1D-A52EC784F7E7}" srcOrd="0" destOrd="0" presId="urn:microsoft.com/office/officeart/2005/8/layout/hierarchy1"/>
    <dgm:cxn modelId="{3FEF5CC8-5B4C-4BE7-9D3B-F21E7DA0AF5B}" type="presParOf" srcId="{FAF36A54-DF59-47FD-B50A-15F4790C2A6E}" destId="{5CB13810-9F05-457D-B76A-CD2312CFB63F}" srcOrd="1" destOrd="0" presId="urn:microsoft.com/office/officeart/2005/8/layout/hierarchy1"/>
    <dgm:cxn modelId="{B215C3B9-EAC8-45B6-A833-FF3F1109B049}" type="presParOf" srcId="{AB958A91-EE49-451E-860B-DF3FEA910B0D}" destId="{A8798760-B5F7-4F93-AE17-9863810DA67B}" srcOrd="1" destOrd="0" presId="urn:microsoft.com/office/officeart/2005/8/layout/hierarchy1"/>
    <dgm:cxn modelId="{A1065C24-903F-4701-9DC8-68807D9D5B4F}" type="presParOf" srcId="{A8798760-B5F7-4F93-AE17-9863810DA67B}" destId="{7D8768CF-0DC5-4C32-8F76-CEF5A887D81D}" srcOrd="0" destOrd="0" presId="urn:microsoft.com/office/officeart/2005/8/layout/hierarchy1"/>
    <dgm:cxn modelId="{A5A00B52-401E-4F82-BE2A-B823CF94EF27}" type="presParOf" srcId="{A8798760-B5F7-4F93-AE17-9863810DA67B}" destId="{59E13C0F-C156-434F-868D-F687578203F3}" srcOrd="1" destOrd="0" presId="urn:microsoft.com/office/officeart/2005/8/layout/hierarchy1"/>
    <dgm:cxn modelId="{23D27E1A-C2A8-4382-9094-4027A512A597}" type="presParOf" srcId="{59E13C0F-C156-434F-868D-F687578203F3}" destId="{B0162907-13C1-4AB4-BA72-5C487046E33B}" srcOrd="0" destOrd="0" presId="urn:microsoft.com/office/officeart/2005/8/layout/hierarchy1"/>
    <dgm:cxn modelId="{15E25100-CCCA-42EF-AB77-DE554815D959}" type="presParOf" srcId="{B0162907-13C1-4AB4-BA72-5C487046E33B}" destId="{094F3110-0212-462C-A0A0-94A6C7EDFB27}" srcOrd="0" destOrd="0" presId="urn:microsoft.com/office/officeart/2005/8/layout/hierarchy1"/>
    <dgm:cxn modelId="{8A26B4DF-B044-4350-956B-1483FE2A1D90}" type="presParOf" srcId="{B0162907-13C1-4AB4-BA72-5C487046E33B}" destId="{B47059E2-39F0-4E65-A1A5-2A41B96DBFB1}" srcOrd="1" destOrd="0" presId="urn:microsoft.com/office/officeart/2005/8/layout/hierarchy1"/>
    <dgm:cxn modelId="{2B46B325-C81F-49C4-B8D9-7D3E8DBCD87D}" type="presParOf" srcId="{59E13C0F-C156-434F-868D-F687578203F3}" destId="{01FB5884-B8C5-40E5-BA52-08F3FC6B28C4}" srcOrd="1" destOrd="0" presId="urn:microsoft.com/office/officeart/2005/8/layout/hierarchy1"/>
    <dgm:cxn modelId="{84DC87D2-B51A-4313-B6E7-0D73BDC9ED1A}" type="presParOf" srcId="{FA964AA8-0CDA-4802-BBB5-1EC22EC3C1F1}" destId="{62124A4F-766C-433C-A918-1F276934BDC5}" srcOrd="2" destOrd="0" presId="urn:microsoft.com/office/officeart/2005/8/layout/hierarchy1"/>
    <dgm:cxn modelId="{C8C0894F-649B-471C-A8FF-EEECE85BA128}" type="presParOf" srcId="{FA964AA8-0CDA-4802-BBB5-1EC22EC3C1F1}" destId="{D55EFE68-584A-4B2C-80A6-D820376AD9FB}" srcOrd="3" destOrd="0" presId="urn:microsoft.com/office/officeart/2005/8/layout/hierarchy1"/>
    <dgm:cxn modelId="{981A992E-FB01-41BA-907B-F82DA46C9225}" type="presParOf" srcId="{D55EFE68-584A-4B2C-80A6-D820376AD9FB}" destId="{9ADD8918-7AF0-4A2B-914B-BA9B82EA0C0F}" srcOrd="0" destOrd="0" presId="urn:microsoft.com/office/officeart/2005/8/layout/hierarchy1"/>
    <dgm:cxn modelId="{CD9FEFAA-4A1D-4AA1-AC54-8D369CE8E268}" type="presParOf" srcId="{9ADD8918-7AF0-4A2B-914B-BA9B82EA0C0F}" destId="{11A90EAA-54C8-4813-8954-819683423D26}" srcOrd="0" destOrd="0" presId="urn:microsoft.com/office/officeart/2005/8/layout/hierarchy1"/>
    <dgm:cxn modelId="{5F6CD197-D4FD-429D-B6D4-320E6816C843}" type="presParOf" srcId="{9ADD8918-7AF0-4A2B-914B-BA9B82EA0C0F}" destId="{6CFA64C5-9490-433E-88D1-BBA0B0E4E673}" srcOrd="1" destOrd="0" presId="urn:microsoft.com/office/officeart/2005/8/layout/hierarchy1"/>
    <dgm:cxn modelId="{786D659D-0D6E-402D-9595-616517101F2D}" type="presParOf" srcId="{D55EFE68-584A-4B2C-80A6-D820376AD9FB}" destId="{0D60181D-980E-48D4-BAB7-B51851452A81}" srcOrd="1" destOrd="0" presId="urn:microsoft.com/office/officeart/2005/8/layout/hierarchy1"/>
    <dgm:cxn modelId="{B6D7B481-306A-4F5E-B1C2-61FF5F0E371D}" type="presParOf" srcId="{0D60181D-980E-48D4-BAB7-B51851452A81}" destId="{23CB1641-3DDC-41C0-8E35-49C16CA9A30C}" srcOrd="0" destOrd="0" presId="urn:microsoft.com/office/officeart/2005/8/layout/hierarchy1"/>
    <dgm:cxn modelId="{006F0DF7-F556-4F6C-988E-B6599FDE0B08}" type="presParOf" srcId="{0D60181D-980E-48D4-BAB7-B51851452A81}" destId="{BE6264BD-EB43-4BA3-8637-6D6FEF2DF73E}" srcOrd="1" destOrd="0" presId="urn:microsoft.com/office/officeart/2005/8/layout/hierarchy1"/>
    <dgm:cxn modelId="{5B76E93C-818A-4553-AC13-8AFF154B79DF}" type="presParOf" srcId="{BE6264BD-EB43-4BA3-8637-6D6FEF2DF73E}" destId="{9419DC35-4AC7-461F-A435-870535F45F32}" srcOrd="0" destOrd="0" presId="urn:microsoft.com/office/officeart/2005/8/layout/hierarchy1"/>
    <dgm:cxn modelId="{1E8C9B40-D6E7-4E58-8E74-34EBD5B34328}" type="presParOf" srcId="{9419DC35-4AC7-461F-A435-870535F45F32}" destId="{DAD4EBD1-C337-440D-969B-9B0302DA4DFA}" srcOrd="0" destOrd="0" presId="urn:microsoft.com/office/officeart/2005/8/layout/hierarchy1"/>
    <dgm:cxn modelId="{9E898DAD-FAD3-49B7-943C-B49790CCEA88}" type="presParOf" srcId="{9419DC35-4AC7-461F-A435-870535F45F32}" destId="{0A4A7F72-BF21-465D-9F28-18560E600E97}" srcOrd="1" destOrd="0" presId="urn:microsoft.com/office/officeart/2005/8/layout/hierarchy1"/>
    <dgm:cxn modelId="{FFF708F7-5645-4A96-BEFA-253B5721B5BD}" type="presParOf" srcId="{BE6264BD-EB43-4BA3-8637-6D6FEF2DF73E}" destId="{E786409A-F323-4330-A6C8-BA3686144F79}" srcOrd="1" destOrd="0" presId="urn:microsoft.com/office/officeart/2005/8/layout/hierarchy1"/>
    <dgm:cxn modelId="{3580DD5F-5833-49AA-BDB9-C09DFC447423}" type="presParOf" srcId="{E786409A-F323-4330-A6C8-BA3686144F79}" destId="{5AC17E5A-9D5E-466E-BF35-64F0E6D0912F}" srcOrd="0" destOrd="0" presId="urn:microsoft.com/office/officeart/2005/8/layout/hierarchy1"/>
    <dgm:cxn modelId="{644BB4A0-E000-40CE-B4F7-8A98441B2436}" type="presParOf" srcId="{E786409A-F323-4330-A6C8-BA3686144F79}" destId="{6054C2F6-E928-4987-AEE1-44D25E305CEE}" srcOrd="1" destOrd="0" presId="urn:microsoft.com/office/officeart/2005/8/layout/hierarchy1"/>
    <dgm:cxn modelId="{1358CCDF-E7DD-4D3E-BA83-E08087D536C4}" type="presParOf" srcId="{6054C2F6-E928-4987-AEE1-44D25E305CEE}" destId="{2BF75C69-CE24-4A4D-8DC2-ECC5333769D7}" srcOrd="0" destOrd="0" presId="urn:microsoft.com/office/officeart/2005/8/layout/hierarchy1"/>
    <dgm:cxn modelId="{AE7FB39D-46A2-4905-AB53-F0DCA1A8ED6D}" type="presParOf" srcId="{2BF75C69-CE24-4A4D-8DC2-ECC5333769D7}" destId="{08D49933-74FC-46C5-B9BC-A8A50A55EBC9}" srcOrd="0" destOrd="0" presId="urn:microsoft.com/office/officeart/2005/8/layout/hierarchy1"/>
    <dgm:cxn modelId="{6329B7AC-A060-4E4A-B78D-BEAF819782CD}" type="presParOf" srcId="{2BF75C69-CE24-4A4D-8DC2-ECC5333769D7}" destId="{62AFAE2A-E4C1-4743-B397-7817B2A29E12}" srcOrd="1" destOrd="0" presId="urn:microsoft.com/office/officeart/2005/8/layout/hierarchy1"/>
    <dgm:cxn modelId="{CDE1AA38-5680-4041-8CE6-64CD54DEC2F4}" type="presParOf" srcId="{6054C2F6-E928-4987-AEE1-44D25E305CEE}" destId="{2504D3BE-2E58-4DCB-B0AF-A6066CFB9E54}" srcOrd="1" destOrd="0" presId="urn:microsoft.com/office/officeart/2005/8/layout/hierarchy1"/>
    <dgm:cxn modelId="{CB914AB7-E415-4297-A595-5095A4DE84F2}" type="presParOf" srcId="{2504D3BE-2E58-4DCB-B0AF-A6066CFB9E54}" destId="{6D3E7C37-C15C-47A8-BB38-FBCBA92F3578}" srcOrd="0" destOrd="0" presId="urn:microsoft.com/office/officeart/2005/8/layout/hierarchy1"/>
    <dgm:cxn modelId="{22C5E000-9E5C-4BD1-ACA4-36A2D80D9442}" type="presParOf" srcId="{2504D3BE-2E58-4DCB-B0AF-A6066CFB9E54}" destId="{769A5458-15D0-4A99-8A00-29FC37B2E240}" srcOrd="1" destOrd="0" presId="urn:microsoft.com/office/officeart/2005/8/layout/hierarchy1"/>
    <dgm:cxn modelId="{2F46424E-A44B-4D43-A1BE-4AD62AE41658}" type="presParOf" srcId="{769A5458-15D0-4A99-8A00-29FC37B2E240}" destId="{DCA33567-1F59-46AF-9022-BD134FEAD265}" srcOrd="0" destOrd="0" presId="urn:microsoft.com/office/officeart/2005/8/layout/hierarchy1"/>
    <dgm:cxn modelId="{851A885A-3B1E-4AC5-878E-18DA534FAEC5}" type="presParOf" srcId="{DCA33567-1F59-46AF-9022-BD134FEAD265}" destId="{B7868ED9-5CAB-4D9D-8269-D429CE54EFA7}" srcOrd="0" destOrd="0" presId="urn:microsoft.com/office/officeart/2005/8/layout/hierarchy1"/>
    <dgm:cxn modelId="{F8D1E2CF-DC44-420B-87E9-2F1EAEE784DA}" type="presParOf" srcId="{DCA33567-1F59-46AF-9022-BD134FEAD265}" destId="{B3109FB1-2963-440A-A503-F7F4BA508894}" srcOrd="1" destOrd="0" presId="urn:microsoft.com/office/officeart/2005/8/layout/hierarchy1"/>
    <dgm:cxn modelId="{D16663E9-6638-4391-A5BC-77382DD3E0BE}" type="presParOf" srcId="{769A5458-15D0-4A99-8A00-29FC37B2E240}" destId="{4F4BCD78-4BD5-489D-8EA1-72BFD2CE044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F1D6F5-5B5A-400D-BE57-BE871D5558A2}">
      <dsp:nvSpPr>
        <dsp:cNvPr id="0" name=""/>
        <dsp:cNvSpPr/>
      </dsp:nvSpPr>
      <dsp:spPr>
        <a:xfrm>
          <a:off x="4114800" y="1874551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949900-F6FB-447C-9556-BB984BB74010}">
      <dsp:nvSpPr>
        <dsp:cNvPr id="0" name=""/>
        <dsp:cNvSpPr/>
      </dsp:nvSpPr>
      <dsp:spPr>
        <a:xfrm>
          <a:off x="1862986" y="1874551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567D46-FEF7-4232-8DCD-B2B208D086BB}">
      <dsp:nvSpPr>
        <dsp:cNvPr id="0" name=""/>
        <dsp:cNvSpPr/>
      </dsp:nvSpPr>
      <dsp:spPr>
        <a:xfrm>
          <a:off x="2253797" y="13549"/>
          <a:ext cx="3722005" cy="18610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5000" b="0" i="0" u="none" strike="noStrike" kern="1200" cap="none" normalizeH="0" baseline="0" dirty="0" smtClean="0">
              <a:ln/>
              <a:effectLst/>
              <a:latin typeface="Verdana" pitchFamily="34" charset="0"/>
            </a:rPr>
            <a:t> СРЕДСТВА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5000" b="0" i="0" u="none" strike="noStrike" kern="1200" cap="none" normalizeH="0" baseline="0" dirty="0" smtClean="0">
              <a:ln/>
              <a:effectLst/>
              <a:latin typeface="Verdana" pitchFamily="34" charset="0"/>
            </a:rPr>
            <a:t>ОБЩЕНИЯ </a:t>
          </a:r>
        </a:p>
      </dsp:txBody>
      <dsp:txXfrm>
        <a:off x="2253797" y="13549"/>
        <a:ext cx="3722005" cy="1861002"/>
      </dsp:txXfrm>
    </dsp:sp>
    <dsp:sp modelId="{4F289AF1-EF9B-4B48-92FF-2759D9DC4BC5}">
      <dsp:nvSpPr>
        <dsp:cNvPr id="0" name=""/>
        <dsp:cNvSpPr/>
      </dsp:nvSpPr>
      <dsp:spPr>
        <a:xfrm>
          <a:off x="1984" y="2656173"/>
          <a:ext cx="3722005" cy="1861002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5000" b="0" i="0" u="none" strike="noStrike" kern="1200" cap="none" normalizeH="0" baseline="0" dirty="0" smtClean="0">
            <a:ln/>
            <a:effectLst/>
            <a:latin typeface="Verdana" pitchFamily="34" charset="0"/>
          </a:endParaRPr>
        </a:p>
      </dsp:txBody>
      <dsp:txXfrm>
        <a:off x="1984" y="2656173"/>
        <a:ext cx="3722005" cy="1861002"/>
      </dsp:txXfrm>
    </dsp:sp>
    <dsp:sp modelId="{A32D66EE-4E8B-4055-BCCB-EBD8668F9DB2}">
      <dsp:nvSpPr>
        <dsp:cNvPr id="0" name=""/>
        <dsp:cNvSpPr/>
      </dsp:nvSpPr>
      <dsp:spPr>
        <a:xfrm>
          <a:off x="4505610" y="2656173"/>
          <a:ext cx="3722005" cy="1861002"/>
        </a:xfrm>
        <a:prstGeom prst="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sz="5000" b="0" i="0" u="none" strike="noStrike" kern="1200" cap="none" normalizeH="0" baseline="0" dirty="0" smtClean="0">
            <a:ln/>
            <a:effectLst/>
            <a:latin typeface="Verdana" pitchFamily="34" charset="0"/>
          </a:endParaRPr>
        </a:p>
      </dsp:txBody>
      <dsp:txXfrm>
        <a:off x="4505610" y="2656173"/>
        <a:ext cx="3722005" cy="186100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F1D6F5-5B5A-400D-BE57-BE871D5558A2}">
      <dsp:nvSpPr>
        <dsp:cNvPr id="0" name=""/>
        <dsp:cNvSpPr/>
      </dsp:nvSpPr>
      <dsp:spPr>
        <a:xfrm>
          <a:off x="4114799" y="1874551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949900-F6FB-447C-9556-BB984BB74010}">
      <dsp:nvSpPr>
        <dsp:cNvPr id="0" name=""/>
        <dsp:cNvSpPr/>
      </dsp:nvSpPr>
      <dsp:spPr>
        <a:xfrm>
          <a:off x="1862986" y="1874551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567D46-FEF7-4232-8DCD-B2B208D086BB}">
      <dsp:nvSpPr>
        <dsp:cNvPr id="0" name=""/>
        <dsp:cNvSpPr/>
      </dsp:nvSpPr>
      <dsp:spPr>
        <a:xfrm>
          <a:off x="2253797" y="13549"/>
          <a:ext cx="3722005" cy="18610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500" b="0" i="0" u="none" strike="noStrike" kern="1200" cap="none" normalizeH="0" baseline="0" dirty="0" smtClean="0">
              <a:ln/>
              <a:effectLst/>
              <a:latin typeface="Verdana" pitchFamily="34" charset="0"/>
            </a:rPr>
            <a:t> СРЕДСТВА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500" b="0" i="0" u="none" strike="noStrike" kern="1200" cap="none" normalizeH="0" baseline="0" dirty="0" smtClean="0">
              <a:ln/>
              <a:effectLst/>
              <a:latin typeface="Verdana" pitchFamily="34" charset="0"/>
            </a:rPr>
            <a:t>ОБЩЕНИЯ </a:t>
          </a:r>
        </a:p>
      </dsp:txBody>
      <dsp:txXfrm>
        <a:off x="2253797" y="13549"/>
        <a:ext cx="3722005" cy="1861002"/>
      </dsp:txXfrm>
    </dsp:sp>
    <dsp:sp modelId="{4F289AF1-EF9B-4B48-92FF-2759D9DC4BC5}">
      <dsp:nvSpPr>
        <dsp:cNvPr id="0" name=""/>
        <dsp:cNvSpPr/>
      </dsp:nvSpPr>
      <dsp:spPr>
        <a:xfrm>
          <a:off x="1984" y="2656173"/>
          <a:ext cx="3722005" cy="18610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500" b="0" i="0" u="none" strike="noStrike" kern="1200" cap="none" normalizeH="0" baseline="0" dirty="0" smtClean="0">
              <a:ln/>
              <a:effectLst/>
              <a:latin typeface="Verdana" pitchFamily="34" charset="0"/>
            </a:rPr>
            <a:t>ВЕРБАЛЬНОЕ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500" b="0" i="0" u="none" strike="noStrike" kern="1200" cap="none" normalizeH="0" baseline="0" dirty="0" smtClean="0">
              <a:ln/>
              <a:effectLst/>
              <a:latin typeface="Verdana" pitchFamily="34" charset="0"/>
            </a:rPr>
            <a:t>общение </a:t>
          </a:r>
        </a:p>
      </dsp:txBody>
      <dsp:txXfrm>
        <a:off x="1984" y="2656173"/>
        <a:ext cx="3722005" cy="1861002"/>
      </dsp:txXfrm>
    </dsp:sp>
    <dsp:sp modelId="{A32D66EE-4E8B-4055-BCCB-EBD8668F9DB2}">
      <dsp:nvSpPr>
        <dsp:cNvPr id="0" name=""/>
        <dsp:cNvSpPr/>
      </dsp:nvSpPr>
      <dsp:spPr>
        <a:xfrm>
          <a:off x="4505610" y="2656173"/>
          <a:ext cx="3722005" cy="18610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l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500" b="0" i="0" u="none" strike="noStrike" kern="1200" cap="none" normalizeH="0" baseline="0" dirty="0" smtClean="0">
              <a:ln/>
              <a:effectLst/>
              <a:latin typeface="Verdana" pitchFamily="34" charset="0"/>
            </a:rPr>
            <a:t>НЕВЕРБАЛЬНОЕ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500" b="0" i="0" u="none" strike="noStrike" kern="1200" cap="none" normalizeH="0" baseline="0" dirty="0" smtClean="0">
              <a:ln/>
              <a:effectLst/>
              <a:latin typeface="Verdana" pitchFamily="34" charset="0"/>
            </a:rPr>
            <a:t>общение</a:t>
          </a:r>
        </a:p>
      </dsp:txBody>
      <dsp:txXfrm>
        <a:off x="4505610" y="2656173"/>
        <a:ext cx="3722005" cy="186100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A187268-E29C-4E16-A8EB-6F1FDFE723B2}">
      <dsp:nvSpPr>
        <dsp:cNvPr id="0" name=""/>
        <dsp:cNvSpPr/>
      </dsp:nvSpPr>
      <dsp:spPr>
        <a:xfrm>
          <a:off x="4563976" y="735771"/>
          <a:ext cx="1014459" cy="308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06"/>
              </a:lnTo>
              <a:lnTo>
                <a:pt x="1014459" y="210106"/>
              </a:lnTo>
              <a:lnTo>
                <a:pt x="1014459" y="30831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99389F-8FDC-46FB-8593-857F667134FA}">
      <dsp:nvSpPr>
        <dsp:cNvPr id="0" name=""/>
        <dsp:cNvSpPr/>
      </dsp:nvSpPr>
      <dsp:spPr>
        <a:xfrm>
          <a:off x="6939291" y="3680201"/>
          <a:ext cx="91440" cy="308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CBF386-EF05-4B45-84CA-01FE60DD246E}">
      <dsp:nvSpPr>
        <dsp:cNvPr id="0" name=""/>
        <dsp:cNvSpPr/>
      </dsp:nvSpPr>
      <dsp:spPr>
        <a:xfrm>
          <a:off x="5970552" y="2698725"/>
          <a:ext cx="1014459" cy="308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06"/>
              </a:lnTo>
              <a:lnTo>
                <a:pt x="1014459" y="210106"/>
              </a:lnTo>
              <a:lnTo>
                <a:pt x="1014459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57940C-F7A3-4856-8DFC-73E8FF29393B}">
      <dsp:nvSpPr>
        <dsp:cNvPr id="0" name=""/>
        <dsp:cNvSpPr/>
      </dsp:nvSpPr>
      <dsp:spPr>
        <a:xfrm>
          <a:off x="4910372" y="3680201"/>
          <a:ext cx="91440" cy="308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25A572-6B0E-4EB8-A252-126353473CE2}">
      <dsp:nvSpPr>
        <dsp:cNvPr id="0" name=""/>
        <dsp:cNvSpPr/>
      </dsp:nvSpPr>
      <dsp:spPr>
        <a:xfrm>
          <a:off x="4956092" y="2698725"/>
          <a:ext cx="1014459" cy="308312"/>
        </a:xfrm>
        <a:custGeom>
          <a:avLst/>
          <a:gdLst/>
          <a:ahLst/>
          <a:cxnLst/>
          <a:rect l="0" t="0" r="0" b="0"/>
          <a:pathLst>
            <a:path>
              <a:moveTo>
                <a:pt x="1014459" y="0"/>
              </a:moveTo>
              <a:lnTo>
                <a:pt x="1014459" y="210106"/>
              </a:lnTo>
              <a:lnTo>
                <a:pt x="0" y="210106"/>
              </a:lnTo>
              <a:lnTo>
                <a:pt x="0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5DA488-7A17-4785-B06C-7899ACD9A2B1}">
      <dsp:nvSpPr>
        <dsp:cNvPr id="0" name=""/>
        <dsp:cNvSpPr/>
      </dsp:nvSpPr>
      <dsp:spPr>
        <a:xfrm>
          <a:off x="3549517" y="1717248"/>
          <a:ext cx="2421034" cy="308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06"/>
              </a:lnTo>
              <a:lnTo>
                <a:pt x="2421034" y="210106"/>
              </a:lnTo>
              <a:lnTo>
                <a:pt x="2421034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718CD1-E1CE-48E9-AC41-1C5DDC4A0139}">
      <dsp:nvSpPr>
        <dsp:cNvPr id="0" name=""/>
        <dsp:cNvSpPr/>
      </dsp:nvSpPr>
      <dsp:spPr>
        <a:xfrm>
          <a:off x="2881454" y="3680201"/>
          <a:ext cx="91440" cy="308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B4344D-EB26-4F11-AAB6-7E548AD7E092}">
      <dsp:nvSpPr>
        <dsp:cNvPr id="0" name=""/>
        <dsp:cNvSpPr/>
      </dsp:nvSpPr>
      <dsp:spPr>
        <a:xfrm>
          <a:off x="2881454" y="2698725"/>
          <a:ext cx="91440" cy="308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A79CAB-E3A9-45BA-B0DA-71B2430A9D5B}">
      <dsp:nvSpPr>
        <dsp:cNvPr id="0" name=""/>
        <dsp:cNvSpPr/>
      </dsp:nvSpPr>
      <dsp:spPr>
        <a:xfrm>
          <a:off x="2927174" y="1717248"/>
          <a:ext cx="622343" cy="308312"/>
        </a:xfrm>
        <a:custGeom>
          <a:avLst/>
          <a:gdLst/>
          <a:ahLst/>
          <a:cxnLst/>
          <a:rect l="0" t="0" r="0" b="0"/>
          <a:pathLst>
            <a:path>
              <a:moveTo>
                <a:pt x="622343" y="0"/>
              </a:moveTo>
              <a:lnTo>
                <a:pt x="622343" y="210106"/>
              </a:lnTo>
              <a:lnTo>
                <a:pt x="0" y="210106"/>
              </a:lnTo>
              <a:lnTo>
                <a:pt x="0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D684C9-AAC2-46D0-89C6-210F74276C74}">
      <dsp:nvSpPr>
        <dsp:cNvPr id="0" name=""/>
        <dsp:cNvSpPr/>
      </dsp:nvSpPr>
      <dsp:spPr>
        <a:xfrm>
          <a:off x="852535" y="3680201"/>
          <a:ext cx="91440" cy="308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E3B269-AE01-4AD9-96AB-C8B1930943DE}">
      <dsp:nvSpPr>
        <dsp:cNvPr id="0" name=""/>
        <dsp:cNvSpPr/>
      </dsp:nvSpPr>
      <dsp:spPr>
        <a:xfrm>
          <a:off x="852535" y="2698725"/>
          <a:ext cx="91440" cy="308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BCDC81-DABD-4D2D-895C-3799BAE52DA2}">
      <dsp:nvSpPr>
        <dsp:cNvPr id="0" name=""/>
        <dsp:cNvSpPr/>
      </dsp:nvSpPr>
      <dsp:spPr>
        <a:xfrm>
          <a:off x="898255" y="1717248"/>
          <a:ext cx="2651262" cy="308312"/>
        </a:xfrm>
        <a:custGeom>
          <a:avLst/>
          <a:gdLst/>
          <a:ahLst/>
          <a:cxnLst/>
          <a:rect l="0" t="0" r="0" b="0"/>
          <a:pathLst>
            <a:path>
              <a:moveTo>
                <a:pt x="2651262" y="0"/>
              </a:moveTo>
              <a:lnTo>
                <a:pt x="2651262" y="210106"/>
              </a:lnTo>
              <a:lnTo>
                <a:pt x="0" y="210106"/>
              </a:lnTo>
              <a:lnTo>
                <a:pt x="0" y="308312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4B8D3C-0987-4942-8202-8420F30F9FCF}">
      <dsp:nvSpPr>
        <dsp:cNvPr id="0" name=""/>
        <dsp:cNvSpPr/>
      </dsp:nvSpPr>
      <dsp:spPr>
        <a:xfrm>
          <a:off x="3549517" y="735771"/>
          <a:ext cx="1014459" cy="308312"/>
        </a:xfrm>
        <a:custGeom>
          <a:avLst/>
          <a:gdLst/>
          <a:ahLst/>
          <a:cxnLst/>
          <a:rect l="0" t="0" r="0" b="0"/>
          <a:pathLst>
            <a:path>
              <a:moveTo>
                <a:pt x="1014459" y="0"/>
              </a:moveTo>
              <a:lnTo>
                <a:pt x="1014459" y="210106"/>
              </a:lnTo>
              <a:lnTo>
                <a:pt x="0" y="210106"/>
              </a:lnTo>
              <a:lnTo>
                <a:pt x="0" y="30831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87B2CF-92A3-4E12-8CD5-3F1817ACB1DA}">
      <dsp:nvSpPr>
        <dsp:cNvPr id="0" name=""/>
        <dsp:cNvSpPr/>
      </dsp:nvSpPr>
      <dsp:spPr>
        <a:xfrm>
          <a:off x="2901219" y="62607"/>
          <a:ext cx="3325515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1FA5AF-93AB-4754-B74A-D15C6E10F960}">
      <dsp:nvSpPr>
        <dsp:cNvPr id="0" name=""/>
        <dsp:cNvSpPr/>
      </dsp:nvSpPr>
      <dsp:spPr>
        <a:xfrm>
          <a:off x="3019008" y="174507"/>
          <a:ext cx="3325515" cy="67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Comic Sans MS" pitchFamily="66" charset="0"/>
            </a:rPr>
            <a:t>Средства общения</a:t>
          </a:r>
        </a:p>
      </dsp:txBody>
      <dsp:txXfrm>
        <a:off x="3019008" y="174507"/>
        <a:ext cx="3325515" cy="673164"/>
      </dsp:txXfrm>
    </dsp:sp>
    <dsp:sp modelId="{64F31D94-F792-4C24-841D-516E450E0BE8}">
      <dsp:nvSpPr>
        <dsp:cNvPr id="0" name=""/>
        <dsp:cNvSpPr/>
      </dsp:nvSpPr>
      <dsp:spPr>
        <a:xfrm>
          <a:off x="2652847" y="1044084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91B322-024D-46D8-9264-F9EFB43F0C83}">
      <dsp:nvSpPr>
        <dsp:cNvPr id="0" name=""/>
        <dsp:cNvSpPr/>
      </dsp:nvSpPr>
      <dsp:spPr>
        <a:xfrm>
          <a:off x="2770636" y="1155984"/>
          <a:ext cx="1793340" cy="673164"/>
        </a:xfrm>
        <a:prstGeom prst="roundRect">
          <a:avLst>
            <a:gd name="adj" fmla="val 10000"/>
          </a:avLst>
        </a:prstGeom>
        <a:solidFill>
          <a:schemeClr val="accent4">
            <a:lumMod val="75000"/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omic Sans MS" pitchFamily="66" charset="0"/>
          </a:endParaRPr>
        </a:p>
      </dsp:txBody>
      <dsp:txXfrm>
        <a:off x="2770636" y="1155984"/>
        <a:ext cx="1793340" cy="673164"/>
      </dsp:txXfrm>
    </dsp:sp>
    <dsp:sp modelId="{1706A38A-CC97-408D-8C26-3759D5F006AC}">
      <dsp:nvSpPr>
        <dsp:cNvPr id="0" name=""/>
        <dsp:cNvSpPr/>
      </dsp:nvSpPr>
      <dsp:spPr>
        <a:xfrm>
          <a:off x="1584" y="2025561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959E4E-30A8-481A-B026-7F076EA44088}">
      <dsp:nvSpPr>
        <dsp:cNvPr id="0" name=""/>
        <dsp:cNvSpPr/>
      </dsp:nvSpPr>
      <dsp:spPr>
        <a:xfrm>
          <a:off x="119373" y="2137460"/>
          <a:ext cx="1793340" cy="67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Comic Sans MS" pitchFamily="66" charset="0"/>
            </a:rPr>
            <a:t>Принципы</a:t>
          </a:r>
        </a:p>
      </dsp:txBody>
      <dsp:txXfrm>
        <a:off x="119373" y="2137460"/>
        <a:ext cx="1793340" cy="673164"/>
      </dsp:txXfrm>
    </dsp:sp>
    <dsp:sp modelId="{980746D1-430E-4E59-BAE2-A25324CF5D7F}">
      <dsp:nvSpPr>
        <dsp:cNvPr id="0" name=""/>
        <dsp:cNvSpPr/>
      </dsp:nvSpPr>
      <dsp:spPr>
        <a:xfrm>
          <a:off x="1584" y="3007037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0CA556-BC43-4867-A509-A15D297BEBF0}">
      <dsp:nvSpPr>
        <dsp:cNvPr id="0" name=""/>
        <dsp:cNvSpPr/>
      </dsp:nvSpPr>
      <dsp:spPr>
        <a:xfrm>
          <a:off x="119373" y="3118937"/>
          <a:ext cx="1793340" cy="673164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omic Sans MS" pitchFamily="66" charset="0"/>
          </a:endParaRPr>
        </a:p>
      </dsp:txBody>
      <dsp:txXfrm>
        <a:off x="119373" y="3118937"/>
        <a:ext cx="1793340" cy="673164"/>
      </dsp:txXfrm>
    </dsp:sp>
    <dsp:sp modelId="{655C8EAF-4721-499C-8417-C3A4731097D9}">
      <dsp:nvSpPr>
        <dsp:cNvPr id="0" name=""/>
        <dsp:cNvSpPr/>
      </dsp:nvSpPr>
      <dsp:spPr>
        <a:xfrm>
          <a:off x="1584" y="3988514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9C7C78-C20F-4F56-A559-8FDF67BB0571}">
      <dsp:nvSpPr>
        <dsp:cNvPr id="0" name=""/>
        <dsp:cNvSpPr/>
      </dsp:nvSpPr>
      <dsp:spPr>
        <a:xfrm>
          <a:off x="119373" y="4100414"/>
          <a:ext cx="1793340" cy="673164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omic Sans MS" pitchFamily="66" charset="0"/>
          </a:endParaRPr>
        </a:p>
      </dsp:txBody>
      <dsp:txXfrm>
        <a:off x="119373" y="4100414"/>
        <a:ext cx="1793340" cy="673164"/>
      </dsp:txXfrm>
    </dsp:sp>
    <dsp:sp modelId="{305668CA-383E-4C2B-ABBA-8CF79751515D}">
      <dsp:nvSpPr>
        <dsp:cNvPr id="0" name=""/>
        <dsp:cNvSpPr/>
      </dsp:nvSpPr>
      <dsp:spPr>
        <a:xfrm>
          <a:off x="2030503" y="2025561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AB252-6056-4CA7-9391-00C4DF9929BC}">
      <dsp:nvSpPr>
        <dsp:cNvPr id="0" name=""/>
        <dsp:cNvSpPr/>
      </dsp:nvSpPr>
      <dsp:spPr>
        <a:xfrm>
          <a:off x="2148292" y="2137460"/>
          <a:ext cx="1793340" cy="67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Comic Sans MS" pitchFamily="66" charset="0"/>
            </a:rPr>
            <a:t>Процессы</a:t>
          </a:r>
        </a:p>
      </dsp:txBody>
      <dsp:txXfrm>
        <a:off x="2148292" y="2137460"/>
        <a:ext cx="1793340" cy="673164"/>
      </dsp:txXfrm>
    </dsp:sp>
    <dsp:sp modelId="{3F05A3FE-064A-4A78-A9FB-53C3CEAA7379}">
      <dsp:nvSpPr>
        <dsp:cNvPr id="0" name=""/>
        <dsp:cNvSpPr/>
      </dsp:nvSpPr>
      <dsp:spPr>
        <a:xfrm>
          <a:off x="2030503" y="3007037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C32913-97B2-4265-B004-BBAFEC6EA3C5}">
      <dsp:nvSpPr>
        <dsp:cNvPr id="0" name=""/>
        <dsp:cNvSpPr/>
      </dsp:nvSpPr>
      <dsp:spPr>
        <a:xfrm>
          <a:off x="2148292" y="3118937"/>
          <a:ext cx="1793340" cy="673164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omic Sans MS" pitchFamily="66" charset="0"/>
          </a:endParaRPr>
        </a:p>
      </dsp:txBody>
      <dsp:txXfrm>
        <a:off x="2148292" y="3118937"/>
        <a:ext cx="1793340" cy="673164"/>
      </dsp:txXfrm>
    </dsp:sp>
    <dsp:sp modelId="{7FB76611-9960-4875-BF63-B832B1629152}">
      <dsp:nvSpPr>
        <dsp:cNvPr id="0" name=""/>
        <dsp:cNvSpPr/>
      </dsp:nvSpPr>
      <dsp:spPr>
        <a:xfrm>
          <a:off x="2030503" y="3988514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B4B8C2-922E-4EBB-B2AC-F84B6CB6CE24}">
      <dsp:nvSpPr>
        <dsp:cNvPr id="0" name=""/>
        <dsp:cNvSpPr/>
      </dsp:nvSpPr>
      <dsp:spPr>
        <a:xfrm>
          <a:off x="2148292" y="4100414"/>
          <a:ext cx="1793340" cy="673164"/>
        </a:xfrm>
        <a:prstGeom prst="roundRect">
          <a:avLst>
            <a:gd name="adj" fmla="val 10000"/>
          </a:avLst>
        </a:prstGeom>
        <a:solidFill>
          <a:srgbClr val="FFC000">
            <a:alpha val="90000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omic Sans MS" pitchFamily="66" charset="0"/>
          </a:endParaRPr>
        </a:p>
      </dsp:txBody>
      <dsp:txXfrm>
        <a:off x="2148292" y="4100414"/>
        <a:ext cx="1793340" cy="673164"/>
      </dsp:txXfrm>
    </dsp:sp>
    <dsp:sp modelId="{4637C1FB-98DA-412F-9150-DF24822285BC}">
      <dsp:nvSpPr>
        <dsp:cNvPr id="0" name=""/>
        <dsp:cNvSpPr/>
      </dsp:nvSpPr>
      <dsp:spPr>
        <a:xfrm>
          <a:off x="4843654" y="2025561"/>
          <a:ext cx="2253795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53E0F1-1651-40FB-BDBC-00F6A4BC79D7}">
      <dsp:nvSpPr>
        <dsp:cNvPr id="0" name=""/>
        <dsp:cNvSpPr/>
      </dsp:nvSpPr>
      <dsp:spPr>
        <a:xfrm>
          <a:off x="4961443" y="2137460"/>
          <a:ext cx="2253795" cy="67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Comic Sans MS" pitchFamily="66" charset="0"/>
            </a:rPr>
            <a:t>Классификация речи</a:t>
          </a:r>
        </a:p>
      </dsp:txBody>
      <dsp:txXfrm>
        <a:off x="4961443" y="2137460"/>
        <a:ext cx="2253795" cy="673164"/>
      </dsp:txXfrm>
    </dsp:sp>
    <dsp:sp modelId="{DF6D2555-D987-43CD-9A81-13834485A529}">
      <dsp:nvSpPr>
        <dsp:cNvPr id="0" name=""/>
        <dsp:cNvSpPr/>
      </dsp:nvSpPr>
      <dsp:spPr>
        <a:xfrm>
          <a:off x="4059422" y="3007037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A17E3C-DCA7-49A1-A6B5-4EFA08BBAE1B}">
      <dsp:nvSpPr>
        <dsp:cNvPr id="0" name=""/>
        <dsp:cNvSpPr/>
      </dsp:nvSpPr>
      <dsp:spPr>
        <a:xfrm>
          <a:off x="4177211" y="3118937"/>
          <a:ext cx="1793340" cy="67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Comic Sans MS" pitchFamily="66" charset="0"/>
            </a:rPr>
            <a:t>Устная</a:t>
          </a:r>
        </a:p>
      </dsp:txBody>
      <dsp:txXfrm>
        <a:off x="4177211" y="3118937"/>
        <a:ext cx="1793340" cy="673164"/>
      </dsp:txXfrm>
    </dsp:sp>
    <dsp:sp modelId="{2112C78D-87E7-4C88-B318-72963EB3591B}">
      <dsp:nvSpPr>
        <dsp:cNvPr id="0" name=""/>
        <dsp:cNvSpPr/>
      </dsp:nvSpPr>
      <dsp:spPr>
        <a:xfrm>
          <a:off x="4059422" y="3988514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95E599-40CD-4793-A8F6-B988CA24FB8B}">
      <dsp:nvSpPr>
        <dsp:cNvPr id="0" name=""/>
        <dsp:cNvSpPr/>
      </dsp:nvSpPr>
      <dsp:spPr>
        <a:xfrm>
          <a:off x="4177211" y="4100414"/>
          <a:ext cx="1793340" cy="67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omic Sans MS" pitchFamily="66" charset="0"/>
          </a:endParaRPr>
        </a:p>
      </dsp:txBody>
      <dsp:txXfrm>
        <a:off x="4177211" y="4100414"/>
        <a:ext cx="1793340" cy="673164"/>
      </dsp:txXfrm>
    </dsp:sp>
    <dsp:sp modelId="{A6654794-F4F4-4EDF-AC23-6BDCD2A200CE}">
      <dsp:nvSpPr>
        <dsp:cNvPr id="0" name=""/>
        <dsp:cNvSpPr/>
      </dsp:nvSpPr>
      <dsp:spPr>
        <a:xfrm>
          <a:off x="6088341" y="3007037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5F6617-A651-4B21-A091-417558EF802F}">
      <dsp:nvSpPr>
        <dsp:cNvPr id="0" name=""/>
        <dsp:cNvSpPr/>
      </dsp:nvSpPr>
      <dsp:spPr>
        <a:xfrm>
          <a:off x="6206130" y="3118937"/>
          <a:ext cx="1793340" cy="67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>
            <a:latin typeface="Comic Sans MS" pitchFamily="66" charset="0"/>
          </a:endParaRPr>
        </a:p>
      </dsp:txBody>
      <dsp:txXfrm>
        <a:off x="6206130" y="3118937"/>
        <a:ext cx="1793340" cy="673164"/>
      </dsp:txXfrm>
    </dsp:sp>
    <dsp:sp modelId="{EF8665C6-BEFA-461B-86E4-D1D0F2A26186}">
      <dsp:nvSpPr>
        <dsp:cNvPr id="0" name=""/>
        <dsp:cNvSpPr/>
      </dsp:nvSpPr>
      <dsp:spPr>
        <a:xfrm>
          <a:off x="6088341" y="3988514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730D82-AC9E-4689-972F-2EECE95FAE4A}">
      <dsp:nvSpPr>
        <dsp:cNvPr id="0" name=""/>
        <dsp:cNvSpPr/>
      </dsp:nvSpPr>
      <dsp:spPr>
        <a:xfrm>
          <a:off x="6206130" y="4100414"/>
          <a:ext cx="1793340" cy="673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>
              <a:latin typeface="Comic Sans MS" pitchFamily="66" charset="0"/>
            </a:rPr>
            <a:t>Диалоговая</a:t>
          </a:r>
        </a:p>
      </dsp:txBody>
      <dsp:txXfrm>
        <a:off x="6206130" y="4100414"/>
        <a:ext cx="1793340" cy="673164"/>
      </dsp:txXfrm>
    </dsp:sp>
    <dsp:sp modelId="{567C8FE3-0D81-4DAD-A672-D515EDBD98A5}">
      <dsp:nvSpPr>
        <dsp:cNvPr id="0" name=""/>
        <dsp:cNvSpPr/>
      </dsp:nvSpPr>
      <dsp:spPr>
        <a:xfrm>
          <a:off x="4681765" y="1044084"/>
          <a:ext cx="1793340" cy="673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5FE0BA-6D32-4359-B5C7-68B07F39D1D7}">
      <dsp:nvSpPr>
        <dsp:cNvPr id="0" name=""/>
        <dsp:cNvSpPr/>
      </dsp:nvSpPr>
      <dsp:spPr>
        <a:xfrm>
          <a:off x="4799554" y="1155984"/>
          <a:ext cx="1793340" cy="673164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Comic Sans MS" pitchFamily="66" charset="0"/>
          </a:endParaRPr>
        </a:p>
      </dsp:txBody>
      <dsp:txXfrm>
        <a:off x="4799554" y="1155984"/>
        <a:ext cx="1793340" cy="673164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3E7C37-C15C-47A8-BB38-FBCBA92F3578}">
      <dsp:nvSpPr>
        <dsp:cNvPr id="0" name=""/>
        <dsp:cNvSpPr/>
      </dsp:nvSpPr>
      <dsp:spPr>
        <a:xfrm>
          <a:off x="5926125" y="3693347"/>
          <a:ext cx="91440" cy="247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5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C17E5A-9D5E-466E-BF35-64F0E6D0912F}">
      <dsp:nvSpPr>
        <dsp:cNvPr id="0" name=""/>
        <dsp:cNvSpPr/>
      </dsp:nvSpPr>
      <dsp:spPr>
        <a:xfrm>
          <a:off x="5926125" y="2905336"/>
          <a:ext cx="91440" cy="247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5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CB1641-3DDC-41C0-8E35-49C16CA9A30C}">
      <dsp:nvSpPr>
        <dsp:cNvPr id="0" name=""/>
        <dsp:cNvSpPr/>
      </dsp:nvSpPr>
      <dsp:spPr>
        <a:xfrm>
          <a:off x="5926125" y="2117325"/>
          <a:ext cx="91440" cy="247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5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124A4F-766C-433C-A918-1F276934BDC5}">
      <dsp:nvSpPr>
        <dsp:cNvPr id="0" name=""/>
        <dsp:cNvSpPr/>
      </dsp:nvSpPr>
      <dsp:spPr>
        <a:xfrm>
          <a:off x="4602297" y="1329314"/>
          <a:ext cx="1369548" cy="247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90"/>
              </a:lnTo>
              <a:lnTo>
                <a:pt x="1369548" y="168690"/>
              </a:lnTo>
              <a:lnTo>
                <a:pt x="1369548" y="2475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8768CF-0DC5-4C32-8F76-CEF5A887D81D}">
      <dsp:nvSpPr>
        <dsp:cNvPr id="0" name=""/>
        <dsp:cNvSpPr/>
      </dsp:nvSpPr>
      <dsp:spPr>
        <a:xfrm>
          <a:off x="3187029" y="3693347"/>
          <a:ext cx="91440" cy="247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5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5DF0A8-54B3-4A08-8BCF-3C727012B349}">
      <dsp:nvSpPr>
        <dsp:cNvPr id="0" name=""/>
        <dsp:cNvSpPr/>
      </dsp:nvSpPr>
      <dsp:spPr>
        <a:xfrm>
          <a:off x="3187029" y="2905336"/>
          <a:ext cx="91440" cy="247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5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9E430A-7744-49A4-BCF8-352646704606}">
      <dsp:nvSpPr>
        <dsp:cNvPr id="0" name=""/>
        <dsp:cNvSpPr/>
      </dsp:nvSpPr>
      <dsp:spPr>
        <a:xfrm>
          <a:off x="3187029" y="2117325"/>
          <a:ext cx="91440" cy="247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75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818A4E-BF65-4619-806F-C5661D6F942C}">
      <dsp:nvSpPr>
        <dsp:cNvPr id="0" name=""/>
        <dsp:cNvSpPr/>
      </dsp:nvSpPr>
      <dsp:spPr>
        <a:xfrm>
          <a:off x="3232749" y="1329314"/>
          <a:ext cx="1369548" cy="247538"/>
        </a:xfrm>
        <a:custGeom>
          <a:avLst/>
          <a:gdLst/>
          <a:ahLst/>
          <a:cxnLst/>
          <a:rect l="0" t="0" r="0" b="0"/>
          <a:pathLst>
            <a:path>
              <a:moveTo>
                <a:pt x="1369548" y="0"/>
              </a:moveTo>
              <a:lnTo>
                <a:pt x="1369548" y="168690"/>
              </a:lnTo>
              <a:lnTo>
                <a:pt x="0" y="168690"/>
              </a:lnTo>
              <a:lnTo>
                <a:pt x="0" y="247538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187268-E29C-4E16-A8EB-6F1FDFE723B2}">
      <dsp:nvSpPr>
        <dsp:cNvPr id="0" name=""/>
        <dsp:cNvSpPr/>
      </dsp:nvSpPr>
      <dsp:spPr>
        <a:xfrm>
          <a:off x="3232749" y="541303"/>
          <a:ext cx="1369548" cy="247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90"/>
              </a:lnTo>
              <a:lnTo>
                <a:pt x="1369548" y="168690"/>
              </a:lnTo>
              <a:lnTo>
                <a:pt x="1369548" y="24753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4B8D3C-0987-4942-8202-8420F30F9FCF}">
      <dsp:nvSpPr>
        <dsp:cNvPr id="0" name=""/>
        <dsp:cNvSpPr/>
      </dsp:nvSpPr>
      <dsp:spPr>
        <a:xfrm>
          <a:off x="1863201" y="541303"/>
          <a:ext cx="1369548" cy="247538"/>
        </a:xfrm>
        <a:custGeom>
          <a:avLst/>
          <a:gdLst/>
          <a:ahLst/>
          <a:cxnLst/>
          <a:rect l="0" t="0" r="0" b="0"/>
          <a:pathLst>
            <a:path>
              <a:moveTo>
                <a:pt x="1369548" y="0"/>
              </a:moveTo>
              <a:lnTo>
                <a:pt x="1369548" y="168690"/>
              </a:lnTo>
              <a:lnTo>
                <a:pt x="0" y="168690"/>
              </a:lnTo>
              <a:lnTo>
                <a:pt x="0" y="24753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87B2CF-92A3-4E12-8CD5-3F1817ACB1DA}">
      <dsp:nvSpPr>
        <dsp:cNvPr id="0" name=""/>
        <dsp:cNvSpPr/>
      </dsp:nvSpPr>
      <dsp:spPr>
        <a:xfrm>
          <a:off x="868470" y="831"/>
          <a:ext cx="4728558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1FA5AF-93AB-4754-B74A-D15C6E10F960}">
      <dsp:nvSpPr>
        <dsp:cNvPr id="0" name=""/>
        <dsp:cNvSpPr/>
      </dsp:nvSpPr>
      <dsp:spPr>
        <a:xfrm>
          <a:off x="963040" y="90673"/>
          <a:ext cx="4728558" cy="5404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Comic Sans MS" pitchFamily="66" charset="0"/>
            </a:rPr>
            <a:t>Средства общения</a:t>
          </a:r>
        </a:p>
      </dsp:txBody>
      <dsp:txXfrm>
        <a:off x="963040" y="90673"/>
        <a:ext cx="4728558" cy="540471"/>
      </dsp:txXfrm>
    </dsp:sp>
    <dsp:sp modelId="{64F31D94-F792-4C24-841D-516E450E0BE8}">
      <dsp:nvSpPr>
        <dsp:cNvPr id="0" name=""/>
        <dsp:cNvSpPr/>
      </dsp:nvSpPr>
      <dsp:spPr>
        <a:xfrm>
          <a:off x="588223" y="788842"/>
          <a:ext cx="2549954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91B322-024D-46D8-9264-F9EFB43F0C83}">
      <dsp:nvSpPr>
        <dsp:cNvPr id="0" name=""/>
        <dsp:cNvSpPr/>
      </dsp:nvSpPr>
      <dsp:spPr>
        <a:xfrm>
          <a:off x="682794" y="878684"/>
          <a:ext cx="2549954" cy="540471"/>
        </a:xfrm>
        <a:prstGeom prst="roundRect">
          <a:avLst>
            <a:gd name="adj" fmla="val 10000"/>
          </a:avLst>
        </a:prstGeom>
        <a:solidFill>
          <a:schemeClr val="accent4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Comic Sans MS" pitchFamily="66" charset="0"/>
          </a:endParaRPr>
        </a:p>
      </dsp:txBody>
      <dsp:txXfrm>
        <a:off x="682794" y="878684"/>
        <a:ext cx="2549954" cy="540471"/>
      </dsp:txXfrm>
    </dsp:sp>
    <dsp:sp modelId="{567C8FE3-0D81-4DAD-A672-D515EDBD98A5}">
      <dsp:nvSpPr>
        <dsp:cNvPr id="0" name=""/>
        <dsp:cNvSpPr/>
      </dsp:nvSpPr>
      <dsp:spPr>
        <a:xfrm>
          <a:off x="3327320" y="788842"/>
          <a:ext cx="2549954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5FE0BA-6D32-4359-B5C7-68B07F39D1D7}">
      <dsp:nvSpPr>
        <dsp:cNvPr id="0" name=""/>
        <dsp:cNvSpPr/>
      </dsp:nvSpPr>
      <dsp:spPr>
        <a:xfrm>
          <a:off x="3421891" y="878684"/>
          <a:ext cx="2549954" cy="540471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Comic Sans MS" pitchFamily="66" charset="0"/>
          </a:endParaRPr>
        </a:p>
      </dsp:txBody>
      <dsp:txXfrm>
        <a:off x="3421891" y="878684"/>
        <a:ext cx="2549954" cy="540471"/>
      </dsp:txXfrm>
    </dsp:sp>
    <dsp:sp modelId="{64355CFC-D508-4934-B210-4D1D45582523}">
      <dsp:nvSpPr>
        <dsp:cNvPr id="0" name=""/>
        <dsp:cNvSpPr/>
      </dsp:nvSpPr>
      <dsp:spPr>
        <a:xfrm>
          <a:off x="1957772" y="1576853"/>
          <a:ext cx="2549954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43DBAE-5870-4CCD-AA9D-C7E1525EACD5}">
      <dsp:nvSpPr>
        <dsp:cNvPr id="0" name=""/>
        <dsp:cNvSpPr/>
      </dsp:nvSpPr>
      <dsp:spPr>
        <a:xfrm>
          <a:off x="2052342" y="1666695"/>
          <a:ext cx="2549954" cy="540471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Comic Sans MS" pitchFamily="66" charset="0"/>
            </a:rPr>
            <a:t>Виды</a:t>
          </a:r>
        </a:p>
      </dsp:txBody>
      <dsp:txXfrm>
        <a:off x="2052342" y="1666695"/>
        <a:ext cx="2549954" cy="540471"/>
      </dsp:txXfrm>
    </dsp:sp>
    <dsp:sp modelId="{AEEA7822-417E-458B-A6F0-D94ECEB27FED}">
      <dsp:nvSpPr>
        <dsp:cNvPr id="0" name=""/>
        <dsp:cNvSpPr/>
      </dsp:nvSpPr>
      <dsp:spPr>
        <a:xfrm>
          <a:off x="1957772" y="2364864"/>
          <a:ext cx="2549954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B0DA12-C856-43E8-B8B4-8600CDB56607}">
      <dsp:nvSpPr>
        <dsp:cNvPr id="0" name=""/>
        <dsp:cNvSpPr/>
      </dsp:nvSpPr>
      <dsp:spPr>
        <a:xfrm>
          <a:off x="2052342" y="2454706"/>
          <a:ext cx="2549954" cy="540471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Comic Sans MS" pitchFamily="66" charset="0"/>
          </a:endParaRPr>
        </a:p>
      </dsp:txBody>
      <dsp:txXfrm>
        <a:off x="2052342" y="2454706"/>
        <a:ext cx="2549954" cy="540471"/>
      </dsp:txXfrm>
    </dsp:sp>
    <dsp:sp modelId="{42B4A809-E496-4BC2-9F1D-A52EC784F7E7}">
      <dsp:nvSpPr>
        <dsp:cNvPr id="0" name=""/>
        <dsp:cNvSpPr/>
      </dsp:nvSpPr>
      <dsp:spPr>
        <a:xfrm>
          <a:off x="1957772" y="3152875"/>
          <a:ext cx="2549954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13810-9F05-457D-B76A-CD2312CFB63F}">
      <dsp:nvSpPr>
        <dsp:cNvPr id="0" name=""/>
        <dsp:cNvSpPr/>
      </dsp:nvSpPr>
      <dsp:spPr>
        <a:xfrm>
          <a:off x="2052342" y="3242717"/>
          <a:ext cx="2549954" cy="540471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Comic Sans MS" pitchFamily="66" charset="0"/>
          </a:endParaRPr>
        </a:p>
      </dsp:txBody>
      <dsp:txXfrm>
        <a:off x="2052342" y="3242717"/>
        <a:ext cx="2549954" cy="540471"/>
      </dsp:txXfrm>
    </dsp:sp>
    <dsp:sp modelId="{094F3110-0212-462C-A0A0-94A6C7EDFB27}">
      <dsp:nvSpPr>
        <dsp:cNvPr id="0" name=""/>
        <dsp:cNvSpPr/>
      </dsp:nvSpPr>
      <dsp:spPr>
        <a:xfrm>
          <a:off x="1957772" y="3940886"/>
          <a:ext cx="2549954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7059E2-39F0-4E65-A1A5-2A41B96DBFB1}">
      <dsp:nvSpPr>
        <dsp:cNvPr id="0" name=""/>
        <dsp:cNvSpPr/>
      </dsp:nvSpPr>
      <dsp:spPr>
        <a:xfrm>
          <a:off x="2052342" y="4030728"/>
          <a:ext cx="2549954" cy="540471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Comic Sans MS" pitchFamily="66" charset="0"/>
          </a:endParaRPr>
        </a:p>
      </dsp:txBody>
      <dsp:txXfrm>
        <a:off x="2052342" y="4030728"/>
        <a:ext cx="2549954" cy="540471"/>
      </dsp:txXfrm>
    </dsp:sp>
    <dsp:sp modelId="{11A90EAA-54C8-4813-8954-819683423D26}">
      <dsp:nvSpPr>
        <dsp:cNvPr id="0" name=""/>
        <dsp:cNvSpPr/>
      </dsp:nvSpPr>
      <dsp:spPr>
        <a:xfrm>
          <a:off x="4696868" y="1576853"/>
          <a:ext cx="2549954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FA64C5-9490-433E-88D1-BBA0B0E4E673}">
      <dsp:nvSpPr>
        <dsp:cNvPr id="0" name=""/>
        <dsp:cNvSpPr/>
      </dsp:nvSpPr>
      <dsp:spPr>
        <a:xfrm>
          <a:off x="4791439" y="1666695"/>
          <a:ext cx="2549954" cy="540471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latin typeface="Comic Sans MS" pitchFamily="66" charset="0"/>
            </a:rPr>
            <a:t>Дополнение вербальной коммуникации</a:t>
          </a:r>
        </a:p>
      </dsp:txBody>
      <dsp:txXfrm>
        <a:off x="4791439" y="1666695"/>
        <a:ext cx="2549954" cy="540471"/>
      </dsp:txXfrm>
    </dsp:sp>
    <dsp:sp modelId="{DAD4EBD1-C337-440D-969B-9B0302DA4DFA}">
      <dsp:nvSpPr>
        <dsp:cNvPr id="0" name=""/>
        <dsp:cNvSpPr/>
      </dsp:nvSpPr>
      <dsp:spPr>
        <a:xfrm>
          <a:off x="4696868" y="2364864"/>
          <a:ext cx="2549954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4A7F72-BF21-465D-9F28-18560E600E97}">
      <dsp:nvSpPr>
        <dsp:cNvPr id="0" name=""/>
        <dsp:cNvSpPr/>
      </dsp:nvSpPr>
      <dsp:spPr>
        <a:xfrm>
          <a:off x="4791439" y="2454706"/>
          <a:ext cx="2549954" cy="540471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Comic Sans MS" pitchFamily="66" charset="0"/>
          </a:endParaRPr>
        </a:p>
      </dsp:txBody>
      <dsp:txXfrm>
        <a:off x="4791439" y="2454706"/>
        <a:ext cx="2549954" cy="540471"/>
      </dsp:txXfrm>
    </dsp:sp>
    <dsp:sp modelId="{08D49933-74FC-46C5-B9BC-A8A50A55EBC9}">
      <dsp:nvSpPr>
        <dsp:cNvPr id="0" name=""/>
        <dsp:cNvSpPr/>
      </dsp:nvSpPr>
      <dsp:spPr>
        <a:xfrm>
          <a:off x="4696868" y="3152875"/>
          <a:ext cx="2549954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AFAE2A-E4C1-4743-B397-7817B2A29E12}">
      <dsp:nvSpPr>
        <dsp:cNvPr id="0" name=""/>
        <dsp:cNvSpPr/>
      </dsp:nvSpPr>
      <dsp:spPr>
        <a:xfrm>
          <a:off x="4791439" y="3242717"/>
          <a:ext cx="2549954" cy="540471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Comic Sans MS" pitchFamily="66" charset="0"/>
          </a:endParaRPr>
        </a:p>
      </dsp:txBody>
      <dsp:txXfrm>
        <a:off x="4791439" y="3242717"/>
        <a:ext cx="2549954" cy="540471"/>
      </dsp:txXfrm>
    </dsp:sp>
    <dsp:sp modelId="{B7868ED9-5CAB-4D9D-8269-D429CE54EFA7}">
      <dsp:nvSpPr>
        <dsp:cNvPr id="0" name=""/>
        <dsp:cNvSpPr/>
      </dsp:nvSpPr>
      <dsp:spPr>
        <a:xfrm>
          <a:off x="4696868" y="3940886"/>
          <a:ext cx="2549954" cy="540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109FB1-2963-440A-A503-F7F4BA508894}">
      <dsp:nvSpPr>
        <dsp:cNvPr id="0" name=""/>
        <dsp:cNvSpPr/>
      </dsp:nvSpPr>
      <dsp:spPr>
        <a:xfrm>
          <a:off x="4791439" y="4030728"/>
          <a:ext cx="2549954" cy="540471"/>
        </a:xfrm>
        <a:prstGeom prst="roundRect">
          <a:avLst>
            <a:gd name="adj" fmla="val 10000"/>
          </a:avLst>
        </a:prstGeom>
        <a:solidFill>
          <a:schemeClr val="accent2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latin typeface="Comic Sans MS" pitchFamily="66" charset="0"/>
          </a:endParaRPr>
        </a:p>
      </dsp:txBody>
      <dsp:txXfrm>
        <a:off x="4791439" y="4030728"/>
        <a:ext cx="2549954" cy="540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461DA-E294-42A1-A9F7-4A7D15A76C28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BD3A3-7162-415C-8F5A-240882BCC3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1382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200" dirty="0" smtClean="0">
                <a:solidFill>
                  <a:schemeClr val="tx2"/>
                </a:solidFill>
              </a:rPr>
              <a:t>Мимика</a:t>
            </a:r>
            <a:r>
              <a:rPr lang="ru-RU" sz="2200" dirty="0" smtClean="0"/>
              <a:t> – движение мышц лица. Анализируются: произвольные / непроизвольные компоненты; физиологические параметры (тонус, асимметрия, динамика и др.); индивидуальный стиль; культурные / </a:t>
            </a:r>
            <a:r>
              <a:rPr lang="ru-RU" sz="2200" dirty="0" err="1" smtClean="0"/>
              <a:t>субкультурные</a:t>
            </a:r>
            <a:r>
              <a:rPr lang="ru-RU" sz="2200" dirty="0" smtClean="0"/>
              <a:t> особенности. 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200" dirty="0" smtClean="0">
                <a:solidFill>
                  <a:schemeClr val="tx2"/>
                </a:solidFill>
              </a:rPr>
              <a:t>Жестикуляция</a:t>
            </a:r>
            <a:r>
              <a:rPr lang="ru-RU" sz="2200" dirty="0" smtClean="0"/>
              <a:t> – движение рук или кистей рук. Различают коммуникативные жесты (замещающие элементы языка); описательно-изобразительные (сопровождающие речь); модальные (выражающие отношение). 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2200" dirty="0" smtClean="0">
                <a:solidFill>
                  <a:schemeClr val="tx2"/>
                </a:solidFill>
              </a:rPr>
              <a:t>Пантомимика</a:t>
            </a:r>
            <a:r>
              <a:rPr lang="ru-RU" sz="2200" dirty="0" smtClean="0"/>
              <a:t> – положение частей тела: головы, плеч, туловища, рук и ног; осанка, походка. Анализируются: репертуар; выражение статуса и социальных различий; культурная и </a:t>
            </a:r>
            <a:r>
              <a:rPr lang="ru-RU" sz="2200" dirty="0" err="1" smtClean="0"/>
              <a:t>субкультурная</a:t>
            </a:r>
            <a:r>
              <a:rPr lang="ru-RU" sz="2200" dirty="0" smtClean="0"/>
              <a:t> специфика; половые и возрастные различия.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D3A3-7162-415C-8F5A-240882BCC34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57188" lvl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ь"/>
            </a:pPr>
            <a:r>
              <a:rPr lang="ru-RU" sz="2200" dirty="0" smtClean="0">
                <a:solidFill>
                  <a:schemeClr val="tx2"/>
                </a:solidFill>
              </a:rPr>
              <a:t>Паралингвистика</a:t>
            </a:r>
            <a:r>
              <a:rPr lang="ru-RU" sz="2200" dirty="0" smtClean="0"/>
              <a:t> – ритмико-интонационные стороны речи – высота, длительность, скорость, громкость речи. Наиболее сложное явление – интонация (скорость речи выше всего, когда человек испытывает радость, ниже – страх, еще ниже – гнев, совсем низкая – печаль)</a:t>
            </a:r>
          </a:p>
          <a:p>
            <a:pPr marL="357188" lvl="1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ь"/>
            </a:pPr>
            <a:r>
              <a:rPr lang="ru-RU" sz="2200" dirty="0" smtClean="0">
                <a:solidFill>
                  <a:schemeClr val="tx2"/>
                </a:solidFill>
              </a:rPr>
              <a:t>Экстралингвистика</a:t>
            </a:r>
            <a:r>
              <a:rPr lang="ru-RU" sz="2200" dirty="0" smtClean="0"/>
              <a:t> – включение в речь пауз, а также различного рода психофизиологических проявлений человека: плач, кашель, смех, вздохи, шепот, междометия и др.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D3A3-7162-415C-8F5A-240882BCC34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Выделяют 4 пространственные зоны:</a:t>
            </a:r>
          </a:p>
          <a:p>
            <a:pPr>
              <a:buFont typeface="Arial" pitchFamily="34" charset="0"/>
              <a:buChar char="•"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Интимная зона (от 15 до 46 см). Из всех зон это самая главная, поскольку именно эту зону человек охранят так, как будто бы это его собственность. Разрешается проникнуть в эту зону только тем лицам, кто находиться в тесном эмоциональном контакте с ним. Это могут быть дети, родители, супруги, близкие друзья и родственники.</a:t>
            </a:r>
          </a:p>
          <a:p>
            <a:pPr>
              <a:buFont typeface="Arial" pitchFamily="34" charset="0"/>
              <a:buChar char="•"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Личная зона (от 46 до 1,2 метра) персональное расстояние при обыденном общение. На этом расстоянии обычно разговаривают друзья, люди, которые хорошо знакомы и доверяют друг другу.</a:t>
            </a:r>
          </a:p>
          <a:p>
            <a:pPr>
              <a:buFont typeface="Arial" pitchFamily="34" charset="0"/>
              <a:buChar char="•"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Социальная зона (от 1,2 – 3,6 метров) на таком расстоянии мы держимся с чужими людьми. Характерна для деловых, официальных отношений.</a:t>
            </a:r>
          </a:p>
          <a:p>
            <a:pPr>
              <a:buFont typeface="Arial" pitchFamily="34" charset="0"/>
              <a:buChar char="•"/>
            </a:pP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Общественная зона или публичное расстояние (более 3,6 метров) когда мы общаемся с большой группой людей. Это дистанция также позволяет воздержаться от общения или обменяться только несколькими словами без риска оказаться нетактичным.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D3A3-7162-415C-8F5A-240882BCC34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D3A3-7162-415C-8F5A-240882BCC34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D3A3-7162-415C-8F5A-240882BCC341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93663" indent="-93663"/>
            <a:r>
              <a:rPr lang="ru-RU" sz="1200" dirty="0" smtClean="0"/>
              <a:t>Актуальные проблемы:</a:t>
            </a:r>
          </a:p>
          <a:p>
            <a:pPr marL="93663" indent="-93663"/>
            <a:endParaRPr lang="ru-RU" sz="1200" dirty="0" smtClean="0"/>
          </a:p>
          <a:p>
            <a:pPr marL="93663" indent="-93663">
              <a:buFont typeface="Arial" pitchFamily="34" charset="0"/>
              <a:buChar char="•"/>
            </a:pPr>
            <a:r>
              <a:rPr lang="ru-RU" sz="1200" dirty="0" smtClean="0"/>
              <a:t>Осуществление коммуникативных воздействий с использованием технических средств </a:t>
            </a:r>
          </a:p>
          <a:p>
            <a:pPr marL="93663" indent="-93663">
              <a:buFont typeface="Arial" pitchFamily="34" charset="0"/>
              <a:buChar char="•"/>
            </a:pPr>
            <a:r>
              <a:rPr lang="ru-RU" sz="1200" dirty="0" smtClean="0"/>
              <a:t>Трудности интерпретации невербального общения</a:t>
            </a:r>
          </a:p>
          <a:p>
            <a:pPr marL="93663" indent="-93663">
              <a:buFont typeface="Arial" pitchFamily="34" charset="0"/>
              <a:buChar char="•"/>
            </a:pPr>
            <a:r>
              <a:rPr lang="ru-RU" sz="1200" dirty="0" smtClean="0"/>
              <a:t>Сущность коммуникативной компетенции</a:t>
            </a:r>
          </a:p>
          <a:p>
            <a:pPr marL="93663" indent="-93663">
              <a:buFont typeface="Arial" pitchFamily="34" charset="0"/>
              <a:buChar char="•"/>
            </a:pPr>
            <a:r>
              <a:rPr lang="ru-RU" sz="1200" dirty="0" smtClean="0"/>
              <a:t>Проблемы диалогического общения</a:t>
            </a:r>
          </a:p>
          <a:p>
            <a:pPr marL="93663" indent="-93663">
              <a:buFont typeface="Arial" pitchFamily="34" charset="0"/>
              <a:buChar char="•"/>
            </a:pPr>
            <a:r>
              <a:rPr lang="ru-RU" sz="1200" dirty="0" smtClean="0"/>
              <a:t>Проблемы создания технологий эффективного общения в профессиональных сферах</a:t>
            </a:r>
          </a:p>
          <a:p>
            <a:pPr marL="93663" indent="-93663">
              <a:buFont typeface="Arial" pitchFamily="34" charset="0"/>
              <a:buChar char="•"/>
            </a:pPr>
            <a:r>
              <a:rPr lang="ru-RU" sz="1200" dirty="0" smtClean="0"/>
              <a:t>Преодоление опасности превращения человека в объект манипулирования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D3A3-7162-415C-8F5A-240882BCC341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C687B-2877-42BE-A4C2-872C2D6A9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50214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4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1044;&#1078;&#1077;&#1085;&#1090;&#1077;&#1083;&#1100;&#1084;&#1077;&#1085;&#1099;%20&#1091;&#1076;&#1072;&#1095;&#1080;%20(&#1092;&#1088;&#1072;&#1075;&#1084;&#1077;&#1085;&#1090;%20&#1082;&#1086;&#1084;&#1084;&#1091;&#1085;&#1080;&#1082;&#1072;&#1094;&#1080;&#1080;).wmv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>Кодирование - раскодирование</a:t>
            </a:r>
            <a:endParaRPr lang="ru-RU" dirty="0"/>
          </a:p>
        </p:txBody>
      </p:sp>
      <p:pic>
        <p:nvPicPr>
          <p:cNvPr id="5122" name="Picture 2" descr="http://cs11488.vk.me/u120440/128293050/x_2d4905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6268" y="1293990"/>
            <a:ext cx="2549547" cy="42244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prstTxWarp prst="textArchUp">
              <a:avLst/>
            </a:prstTxWarp>
            <a:spAutoFit/>
          </a:bodyPr>
          <a:lstStyle/>
          <a:p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11755" y="1768039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С</a:t>
            </a:r>
            <a:r>
              <a:rPr lang="ru-RU" sz="2800" b="1" dirty="0" smtClean="0">
                <a:solidFill>
                  <a:srgbClr val="C00000"/>
                </a:solidFill>
              </a:rPr>
              <a:t>мысл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4008" y="1505210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Раскрытие 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смысла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558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56072E-6 L 0.63178 -0.006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80" y="-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63 -0.01573 L 0.31527 -0.0111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32" y="23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http://de.trinixy.ru/pics5/20120409/mimika_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1028"/>
            <a:ext cx="8332353" cy="59046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http://omg.kg/uploads/posts/2012-04/1333990927_mimika_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1474"/>
            <a:ext cx="8317610" cy="58942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s44.radikal.ru/i106/0907/a2/a7618d5c4e5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91" y="312121"/>
            <a:ext cx="8654551" cy="61329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://s47.radikal.ru/i116/1102/df/20c3e12e8af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91" y="404664"/>
            <a:ext cx="8513866" cy="57810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lie2me.ru/emotions/ange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0577"/>
            <a:ext cx="8657070" cy="61347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img0.liveinternet.ru/images/attach/c/6/92/106/92106726_x_bcbfa03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7872"/>
            <a:ext cx="8252136" cy="58478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http://stat15.privet.ru/lr/0904a45dd91527db74450744bd7f6de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64552"/>
            <a:ext cx="8463135" cy="5537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4744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1942" y="299468"/>
            <a:ext cx="6500116" cy="6259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429552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5000" b="1" dirty="0" smtClean="0">
                <a:latin typeface="Monotype Corsiva" pitchFamily="66" charset="0"/>
              </a:rPr>
              <a:t>« В речи важны три вещи: кто говорит, как он говорит и что он говорит, причем последнее имеет наименьшее значение»</a:t>
            </a:r>
            <a:r>
              <a:rPr lang="en-US" sz="4000" b="1" dirty="0" smtClean="0">
                <a:latin typeface="Monotype Corsiva" pitchFamily="66" charset="0"/>
              </a:rPr>
              <a:t/>
            </a:r>
            <a:br>
              <a:rPr lang="en-US" sz="4000" b="1" dirty="0" smtClean="0">
                <a:latin typeface="Monotype Corsiva" pitchFamily="66" charset="0"/>
              </a:rPr>
            </a:br>
            <a:r>
              <a:rPr lang="en-US" sz="4000" b="1" dirty="0" smtClean="0">
                <a:latin typeface="Monotype Corsiva" pitchFamily="66" charset="0"/>
              </a:rPr>
              <a:t/>
            </a:r>
            <a:br>
              <a:rPr lang="en-US" sz="4000" b="1" dirty="0" smtClean="0">
                <a:latin typeface="Monotype Corsiva" pitchFamily="66" charset="0"/>
              </a:rPr>
            </a:br>
            <a:r>
              <a:rPr lang="ru-RU" sz="2800" i="1" dirty="0" smtClean="0">
                <a:latin typeface="Vivaldi" pitchFamily="66" charset="0"/>
              </a:rPr>
              <a:t>Джон </a:t>
            </a:r>
            <a:r>
              <a:rPr lang="ru-RU" sz="2800" i="1" dirty="0" err="1" smtClean="0">
                <a:latin typeface="Vivaldi" pitchFamily="66" charset="0"/>
              </a:rPr>
              <a:t>Морли</a:t>
            </a:r>
            <a:r>
              <a:rPr lang="ru-RU" sz="2800" i="1" dirty="0" smtClean="0">
                <a:latin typeface="Vivaldi" pitchFamily="66" charset="0"/>
              </a:rPr>
              <a:t> английский писатель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572000" y="1285860"/>
            <a:ext cx="4320480" cy="22373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43438" y="1500174"/>
            <a:ext cx="4127053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latin typeface="+mn-lt"/>
                <a:cs typeface="+mn-cs"/>
              </a:rPr>
              <a:t>Экстралингвистика</a:t>
            </a:r>
            <a:r>
              <a:rPr lang="ru-RU" sz="2400" b="1" dirty="0" smtClean="0">
                <a:latin typeface="+mn-lt"/>
                <a:cs typeface="+mn-cs"/>
              </a:rPr>
              <a:t> </a:t>
            </a:r>
            <a:r>
              <a:rPr lang="ru-RU" sz="2400" b="1" dirty="0">
                <a:latin typeface="+mn-lt"/>
                <a:cs typeface="+mn-cs"/>
              </a:rPr>
              <a:t>—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 включение в речь пауз,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 других вкраплений,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например покашливания,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+mn-lt"/>
                <a:cs typeface="+mn-cs"/>
              </a:rPr>
              <a:t>плача, </a:t>
            </a:r>
            <a:r>
              <a:rPr lang="ru-RU" sz="2400" b="1" dirty="0" smtClean="0">
                <a:latin typeface="+mn-lt"/>
                <a:cs typeface="+mn-cs"/>
              </a:rPr>
              <a:t>смеха</a:t>
            </a:r>
            <a:endParaRPr lang="ru-RU" sz="2400" b="1" dirty="0">
              <a:latin typeface="+mn-lt"/>
              <a:cs typeface="+mn-cs"/>
            </a:endParaRPr>
          </a:p>
        </p:txBody>
      </p:sp>
      <p:pic>
        <p:nvPicPr>
          <p:cNvPr id="4" name="Picture 3" descr="C:\Users\Владелец\Desktop\03230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500174"/>
            <a:ext cx="2600662" cy="3373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472" y="5214950"/>
            <a:ext cx="4031030" cy="12003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chemeClr val="tx1"/>
                </a:solidFill>
                <a:latin typeface="+mn-lt"/>
                <a:cs typeface="+mn-cs"/>
              </a:rPr>
              <a:t>Паралингвистика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cs typeface="+mn-cs"/>
              </a:rPr>
              <a:t> </a:t>
            </a:r>
            <a:endParaRPr lang="ru-RU" sz="2400" b="1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cs typeface="+mn-cs"/>
              </a:rPr>
              <a:t>— это качество голоса,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+mn-lt"/>
                <a:cs typeface="+mn-cs"/>
              </a:rPr>
              <a:t> его диапазон,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cs typeface="+mn-cs"/>
              </a:rPr>
              <a:t>тональность</a:t>
            </a:r>
            <a:endParaRPr lang="ru-RU" sz="2400" b="1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pic>
        <p:nvPicPr>
          <p:cNvPr id="14338" name="Picture 2" descr="http://www.pajiba.com/assets_c/2011/12/pajiba10least5mosthwoodrepubsJONES-thumb-500x359-355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3714752"/>
            <a:ext cx="3857625" cy="2771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42910" y="285728"/>
            <a:ext cx="8143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Дополнение вербальной коммуникации</a:t>
            </a:r>
            <a:endParaRPr lang="ru-RU" sz="3200" b="1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350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42958"/>
          </a:xfrm>
        </p:spPr>
        <p:txBody>
          <a:bodyPr/>
          <a:lstStyle/>
          <a:p>
            <a:r>
              <a:rPr lang="ru-RU" b="1" dirty="0" smtClean="0"/>
              <a:t>Дополнение вербальной коммуникации</a:t>
            </a:r>
            <a:endParaRPr lang="ru-RU" b="1" dirty="0"/>
          </a:p>
        </p:txBody>
      </p:sp>
      <p:pic>
        <p:nvPicPr>
          <p:cNvPr id="5" name="Picture 3" descr="C:\Users\Rada\Desktop\АК ФЛЕШКА\52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143116"/>
            <a:ext cx="5500726" cy="293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8596" y="1142984"/>
            <a:ext cx="8501122" cy="95410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Проксемика</a:t>
            </a:r>
            <a:r>
              <a:rPr lang="ru-RU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- изучение организации пространства и времени контакта</a:t>
            </a:r>
            <a:endParaRPr lang="ru-RU" sz="28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00034" y="5199062"/>
            <a:ext cx="8429684" cy="130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400" dirty="0"/>
              <a:t>	</a:t>
            </a:r>
            <a:r>
              <a:rPr lang="ru-RU" sz="2800" b="1" dirty="0">
                <a:solidFill>
                  <a:schemeClr val="tx2"/>
                </a:solidFill>
              </a:rPr>
              <a:t>Дистанция</a:t>
            </a:r>
            <a:r>
              <a:rPr lang="ru-RU" sz="2800" dirty="0"/>
              <a:t> символизирует степень близости и открытости отношений. Существуют культурно обусловленные нормы приближения к партнеру. </a:t>
            </a:r>
          </a:p>
        </p:txBody>
      </p:sp>
      <p:sp>
        <p:nvSpPr>
          <p:cNvPr id="8" name="Выноска 1 7"/>
          <p:cNvSpPr/>
          <p:nvPr/>
        </p:nvSpPr>
        <p:spPr>
          <a:xfrm>
            <a:off x="7286612" y="4000504"/>
            <a:ext cx="1857388" cy="571504"/>
          </a:xfrm>
          <a:prstGeom prst="borderCallout1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Интимная зона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Выноска 1 9"/>
          <p:cNvSpPr/>
          <p:nvPr/>
        </p:nvSpPr>
        <p:spPr>
          <a:xfrm flipH="1">
            <a:off x="214282" y="4071942"/>
            <a:ext cx="2071702" cy="571504"/>
          </a:xfrm>
          <a:prstGeom prst="borderCallout1">
            <a:avLst>
              <a:gd name="adj1" fmla="val 13902"/>
              <a:gd name="adj2" fmla="val -8333"/>
              <a:gd name="adj3" fmla="val 112500"/>
              <a:gd name="adj4" fmla="val -3833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Личная зона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Выноска 1 10"/>
          <p:cNvSpPr/>
          <p:nvPr/>
        </p:nvSpPr>
        <p:spPr>
          <a:xfrm>
            <a:off x="7000892" y="2643182"/>
            <a:ext cx="1857388" cy="571504"/>
          </a:xfrm>
          <a:prstGeom prst="borderCallout1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Социальная зона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2" name="Выноска 1 11"/>
          <p:cNvSpPr/>
          <p:nvPr/>
        </p:nvSpPr>
        <p:spPr>
          <a:xfrm flipH="1">
            <a:off x="285720" y="2428868"/>
            <a:ext cx="2071702" cy="571504"/>
          </a:xfrm>
          <a:prstGeom prst="borderCallout1">
            <a:avLst>
              <a:gd name="adj1" fmla="val 13902"/>
              <a:gd name="adj2" fmla="val -8333"/>
              <a:gd name="adj3" fmla="val 112500"/>
              <a:gd name="adj4" fmla="val -38333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Общественная зона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/>
      <p:bldP spid="8" grpId="0" animBg="1"/>
      <p:bldP spid="10" grpId="0" build="allAtOnce" animBg="1"/>
      <p:bldP spid="11" grpId="0" animBg="1"/>
      <p:bldP spid="12" grpId="0" build="allAtOnce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214282" y="2928934"/>
            <a:ext cx="450059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prstClr val="black"/>
                </a:solidFill>
                <a:cs typeface="Arial" charset="0"/>
              </a:rPr>
              <a:t>«</a:t>
            </a:r>
            <a:r>
              <a:rPr lang="ru-RU" sz="3200" b="1" dirty="0">
                <a:solidFill>
                  <a:prstClr val="black"/>
                </a:solidFill>
                <a:cs typeface="Arial" charset="0"/>
              </a:rPr>
              <a:t>вагонного попутчика»,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prstClr val="black"/>
                </a:solidFill>
                <a:cs typeface="Arial" charset="0"/>
              </a:rPr>
              <a:t>«больничной палаты»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259632" y="5229200"/>
            <a:ext cx="2841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неожиданные эффекты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prstClr val="black"/>
                </a:solidFill>
                <a:cs typeface="Arial" charset="0"/>
              </a:rPr>
              <a:t> воздействия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108186" y="4678368"/>
            <a:ext cx="1071563" cy="1588"/>
          </a:xfrm>
          <a:prstGeom prst="straightConnector1">
            <a:avLst/>
          </a:prstGeom>
          <a:ln w="762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318" name="Picture 2" descr="C:\Users\Владелец\Desktop\varnike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857496"/>
            <a:ext cx="4071937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TextBox 8"/>
          <p:cNvSpPr txBox="1">
            <a:spLocks noChangeArrowheads="1"/>
          </p:cNvSpPr>
          <p:nvPr/>
        </p:nvSpPr>
        <p:spPr bwMode="auto">
          <a:xfrm>
            <a:off x="5000628" y="5500702"/>
            <a:ext cx="3643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prstClr val="black"/>
                </a:solidFill>
                <a:cs typeface="Arial" charset="0"/>
              </a:rPr>
              <a:t>Неожиданная откровенность!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0" y="428604"/>
            <a:ext cx="9144000" cy="688994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Дополнение вербальной коммуникации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Rectangle 217"/>
          <p:cNvSpPr>
            <a:spLocks noChangeArrowheads="1"/>
          </p:cNvSpPr>
          <p:nvPr/>
        </p:nvSpPr>
        <p:spPr bwMode="auto">
          <a:xfrm>
            <a:off x="357158" y="1357298"/>
            <a:ext cx="828680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400" dirty="0"/>
              <a:t>	</a:t>
            </a:r>
            <a:r>
              <a:rPr lang="ru-RU" sz="2800" b="1" dirty="0" err="1">
                <a:solidFill>
                  <a:schemeClr val="tx2"/>
                </a:solidFill>
              </a:rPr>
              <a:t>Хронотопы</a:t>
            </a:r>
            <a:r>
              <a:rPr lang="ru-RU" sz="2800" dirty="0"/>
              <a:t> – это специфические пространственно-временные константы коммуникативных ситуаций. </a:t>
            </a:r>
          </a:p>
        </p:txBody>
      </p:sp>
    </p:spTree>
    <p:extLst>
      <p:ext uri="{BB962C8B-B14F-4D97-AF65-F5344CB8AC3E}">
        <p14:creationId xmlns="" xmlns:p14="http://schemas.microsoft.com/office/powerpoint/2010/main" val="135647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93733"/>
          </a:xfrm>
        </p:spPr>
        <p:txBody>
          <a:bodyPr/>
          <a:lstStyle/>
          <a:p>
            <a:pPr algn="ctr"/>
            <a:r>
              <a:rPr lang="ru-RU" b="1" dirty="0" smtClean="0"/>
              <a:t>Вербальное общение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214422"/>
            <a:ext cx="82153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§ 31, стр. 324-325</a:t>
            </a:r>
            <a:endParaRPr lang="ru-RU" sz="26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571472" y="1714488"/>
          <a:ext cx="7929618" cy="4572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0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Распределите по группам (вербальное, невербальное общение):</a:t>
            </a:r>
            <a:endParaRPr lang="ru-RU" sz="4000" dirty="0" smtClean="0">
              <a:solidFill>
                <a:schemeClr val="tx1"/>
              </a:solidFill>
            </a:endParaRPr>
          </a:p>
        </p:txBody>
      </p:sp>
      <p:sp>
        <p:nvSpPr>
          <p:cNvPr id="77832" name="Rectangle 8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ru-RU" sz="2400" dirty="0" smtClean="0"/>
              <a:t>Говорение - использование языка для того, чтобы что-то сообщить; 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ru-RU" sz="2400" dirty="0" smtClean="0"/>
              <a:t>Взгляд; 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ru-RU" sz="2400" dirty="0" smtClean="0"/>
              <a:t>Слушание - восприятие содержания звучащей речи;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ru-RU" sz="2400" dirty="0" smtClean="0"/>
              <a:t>Письмо - фиксация содержания речи на бумаге; 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ru-RU" sz="2400" dirty="0" smtClean="0"/>
              <a:t>Мимика (выражение лица);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ru-RU" sz="2400" dirty="0" smtClean="0"/>
              <a:t>Чтение - восприятие зафиксированной на бумаге информации;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ru-RU" sz="2400" dirty="0" smtClean="0"/>
              <a:t>Вокальные качества голоса: его диапазон, тональность,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ru-RU" sz="2400" dirty="0" smtClean="0"/>
              <a:t>тембр голоса,  темп речи, паузы, смех; 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ru-RU" sz="2400" dirty="0" smtClean="0"/>
              <a:t>Письменность в её разнообразных видах и формах (тексты, схемы, рисунки, чертежи);</a:t>
            </a:r>
          </a:p>
          <a:p>
            <a:pPr marL="457200" indent="-457200" eaLnBrk="1" hangingPunct="1">
              <a:lnSpc>
                <a:spcPct val="80000"/>
              </a:lnSpc>
              <a:buFont typeface="+mj-lt"/>
              <a:buAutoNum type="arabicPeriod"/>
              <a:defRPr/>
            </a:pPr>
            <a:r>
              <a:rPr lang="ru-RU" sz="2400" dirty="0" smtClean="0"/>
              <a:t>Пантомимика (позы и жесты).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200" dirty="0" smtClean="0"/>
          </a:p>
        </p:txBody>
      </p:sp>
    </p:spTree>
    <p:extLst>
      <p:ext uri="{BB962C8B-B14F-4D97-AF65-F5344CB8AC3E}">
        <p14:creationId xmlns="" xmlns:p14="http://schemas.microsoft.com/office/powerpoint/2010/main" val="133568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929718" cy="90246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Особенности общения в современном мире</a:t>
            </a:r>
            <a:endParaRPr lang="ru-RU" b="1" dirty="0"/>
          </a:p>
        </p:txBody>
      </p:sp>
      <p:sp>
        <p:nvSpPr>
          <p:cNvPr id="1536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214554"/>
            <a:ext cx="4038600" cy="4214812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ru-RU" dirty="0" smtClean="0"/>
              <a:t>открытость информационного обмена сочетается с фрагментарностью;</a:t>
            </a:r>
          </a:p>
          <a:p>
            <a:pPr eaLnBrk="1" hangingPunct="1"/>
            <a:r>
              <a:rPr lang="ru-RU" dirty="0" smtClean="0"/>
              <a:t>недостает эмоциональной насыщенности и социальной ответственности;</a:t>
            </a:r>
          </a:p>
          <a:p>
            <a:pPr eaLnBrk="1" hangingPunct="1"/>
            <a:r>
              <a:rPr lang="ru-RU" dirty="0" smtClean="0"/>
              <a:t>интенсивность информационных потоков значительно превосходит возможности ее осмысления и усвоения.</a:t>
            </a:r>
          </a:p>
        </p:txBody>
      </p:sp>
      <p:pic>
        <p:nvPicPr>
          <p:cNvPr id="15364" name="Picture 2" descr="C:\Users\Владелец\Desktop\21082173_5privvet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86375" y="2071688"/>
            <a:ext cx="3394075" cy="3786187"/>
          </a:xfrm>
        </p:spPr>
      </p:pic>
      <p:sp>
        <p:nvSpPr>
          <p:cNvPr id="7" name="TextBox 6"/>
          <p:cNvSpPr txBox="1"/>
          <p:nvPr/>
        </p:nvSpPr>
        <p:spPr>
          <a:xfrm>
            <a:off x="500034" y="1428736"/>
            <a:ext cx="6143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Недостатки виртуального общения: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879952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363" grpId="0" build="p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4295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5000" b="1" dirty="0" smtClean="0">
                <a:latin typeface="Monotype Corsiva" pitchFamily="66" charset="0"/>
              </a:rPr>
              <a:t>« Чем больше информации, тем меньше смысла»</a:t>
            </a:r>
            <a:r>
              <a:rPr lang="en-US" sz="4000" b="1" dirty="0" smtClean="0">
                <a:latin typeface="Monotype Corsiva" pitchFamily="66" charset="0"/>
              </a:rPr>
              <a:t/>
            </a:r>
            <a:br>
              <a:rPr lang="en-US" sz="4000" b="1" dirty="0" smtClean="0">
                <a:latin typeface="Monotype Corsiva" pitchFamily="66" charset="0"/>
              </a:rPr>
            </a:br>
            <a:r>
              <a:rPr lang="vi-VN" sz="4000" b="1" dirty="0" smtClean="0"/>
              <a:t> </a:t>
            </a:r>
            <a:r>
              <a:rPr lang="en-US" sz="4000" b="1" dirty="0" smtClean="0">
                <a:latin typeface="Monotype Corsiva" pitchFamily="66" charset="0"/>
              </a:rPr>
              <a:t/>
            </a:r>
            <a:br>
              <a:rPr lang="en-US" sz="4000" b="1" dirty="0" smtClean="0">
                <a:latin typeface="Monotype Corsiva" pitchFamily="66" charset="0"/>
              </a:rPr>
            </a:br>
            <a:r>
              <a:rPr lang="ru-RU" sz="2800" i="1" dirty="0" err="1" smtClean="0">
                <a:latin typeface="Vivaldi" pitchFamily="66" charset="0"/>
              </a:rPr>
              <a:t>Андрон</a:t>
            </a:r>
            <a:r>
              <a:rPr lang="ru-RU" sz="2800" i="1" dirty="0" smtClean="0">
                <a:latin typeface="Vivaldi" pitchFamily="66" charset="0"/>
              </a:rPr>
              <a:t> </a:t>
            </a:r>
            <a:r>
              <a:rPr lang="ru-RU" sz="2800" i="1" dirty="0" err="1" smtClean="0">
                <a:latin typeface="Vivaldi" pitchFamily="66" charset="0"/>
              </a:rPr>
              <a:t>Кончаловский</a:t>
            </a:r>
            <a:r>
              <a:rPr lang="ru-RU" sz="2800" i="1" dirty="0" smtClean="0">
                <a:latin typeface="Vivaldi" pitchFamily="66" charset="0"/>
              </a:rPr>
              <a:t>,  российский кинорежиссер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</a:t>
            </a:r>
            <a:r>
              <a:rPr lang="ru-RU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равните  понятия «общение» и «коммуникация»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altLang="ru-RU" smtClean="0"/>
              <a:t>Схема 1.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mtClean="0"/>
          </a:p>
          <a:p>
            <a:pPr marL="0" indent="0" eaLnBrk="1" hangingPunct="1">
              <a:buFont typeface="Arial" charset="0"/>
              <a:buNone/>
            </a:pPr>
            <a:endParaRPr lang="ru-RU" altLang="ru-RU" smtClean="0"/>
          </a:p>
          <a:p>
            <a:pPr marL="0" indent="0" eaLnBrk="1" hangingPunct="1">
              <a:buFont typeface="Arial" charset="0"/>
              <a:buNone/>
            </a:pPr>
            <a:endParaRPr lang="ru-RU" altLang="ru-RU" smtClean="0"/>
          </a:p>
          <a:p>
            <a:pPr marL="0" indent="0" eaLnBrk="1" hangingPunct="1">
              <a:buFont typeface="Arial" charset="0"/>
              <a:buNone/>
            </a:pPr>
            <a:r>
              <a:rPr lang="ru-RU" altLang="ru-RU" smtClean="0"/>
              <a:t>Схема 2.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267" t="23411" r="15267" b="19592"/>
          <a:stretch>
            <a:fillRect/>
          </a:stretch>
        </p:blipFill>
        <p:spPr bwMode="auto">
          <a:xfrm>
            <a:off x="2285984" y="1214422"/>
            <a:ext cx="6500858" cy="30003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 l="15625" t="34028" r="15625" b="34027"/>
          <a:stretch>
            <a:fillRect/>
          </a:stretch>
        </p:blipFill>
        <p:spPr bwMode="auto">
          <a:xfrm>
            <a:off x="285720" y="4500570"/>
            <a:ext cx="7926515" cy="207170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64187002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643050"/>
            <a:ext cx="7429552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5000" b="1" dirty="0" smtClean="0">
                <a:latin typeface="Monotype Corsiva" pitchFamily="66" charset="0"/>
              </a:rPr>
              <a:t>« Есть только одна подлинная ценность – это связь человека с человеком»</a:t>
            </a:r>
            <a:r>
              <a:rPr lang="en-US" sz="4000" b="1" dirty="0" smtClean="0">
                <a:latin typeface="Monotype Corsiva" pitchFamily="66" charset="0"/>
              </a:rPr>
              <a:t/>
            </a:r>
            <a:br>
              <a:rPr lang="en-US" sz="4000" b="1" dirty="0" smtClean="0">
                <a:latin typeface="Monotype Corsiva" pitchFamily="66" charset="0"/>
              </a:rPr>
            </a:br>
            <a:r>
              <a:rPr lang="en-US" sz="4000" b="1" dirty="0" smtClean="0">
                <a:latin typeface="Monotype Corsiva" pitchFamily="66" charset="0"/>
              </a:rPr>
              <a:t/>
            </a:r>
            <a:br>
              <a:rPr lang="en-US" sz="4000" b="1" dirty="0" smtClean="0">
                <a:latin typeface="Monotype Corsiva" pitchFamily="66" charset="0"/>
              </a:rPr>
            </a:br>
            <a:r>
              <a:rPr lang="ru-RU" sz="2800" i="1" dirty="0" smtClean="0">
                <a:latin typeface="Vivaldi" pitchFamily="66" charset="0"/>
              </a:rPr>
              <a:t>А. де Сент-Экзюпери, </a:t>
            </a:r>
            <a:r>
              <a:rPr lang="ru-RU" sz="2800" dirty="0" smtClean="0"/>
              <a:t>французский писатель, поэт и профессиональный лётчик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hlinkClick r:id="rId2" action="ppaction://hlinkfile"/>
              </a:rPr>
              <a:t>Общение как обмен информацией </a:t>
            </a:r>
            <a:r>
              <a:rPr lang="ru-RU" dirty="0" smtClean="0">
                <a:solidFill>
                  <a:srgbClr val="7030A0"/>
                </a:solidFill>
                <a:hlinkClick r:id="rId2" action="ppaction://hlinkfile"/>
              </a:rPr>
              <a:t>(Часть 2. </a:t>
            </a:r>
            <a:r>
              <a:rPr lang="ru-RU" dirty="0" smtClean="0">
                <a:solidFill>
                  <a:srgbClr val="7030A0"/>
                </a:solidFill>
              </a:rPr>
              <a:t>Средства общения)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§ 31, закончить эссе по предложенным темам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66698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1092609199"/>
              </p:ext>
            </p:extLst>
          </p:nvPr>
        </p:nvGraphicFramePr>
        <p:xfrm>
          <a:off x="468313" y="1052513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09933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1092609199"/>
              </p:ext>
            </p:extLst>
          </p:nvPr>
        </p:nvGraphicFramePr>
        <p:xfrm>
          <a:off x="468313" y="1052513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09933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93733"/>
          </a:xfrm>
        </p:spPr>
        <p:txBody>
          <a:bodyPr/>
          <a:lstStyle/>
          <a:p>
            <a:pPr algn="ctr"/>
            <a:r>
              <a:rPr lang="ru-RU" b="1" dirty="0" smtClean="0"/>
              <a:t>Вербальное общение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4500570"/>
            <a:ext cx="821537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Речь является самым универсальным средством коммуникации, поскольку при передачи информации с ее помощью менее всего искажается смысл сообщения.</a:t>
            </a:r>
            <a:endParaRPr lang="ru-RU" sz="26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29124" y="1214422"/>
            <a:ext cx="4391348" cy="18573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речевая знаковая система, естественный звуковой язык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://xn--j1abiaeq3i.xn--80achbdub6dfjh.xn--p1ai/upload/images/20995_9e28b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4202111" cy="2699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93733"/>
          </a:xfrm>
        </p:spPr>
        <p:txBody>
          <a:bodyPr/>
          <a:lstStyle/>
          <a:p>
            <a:pPr algn="ctr"/>
            <a:r>
              <a:rPr lang="ru-RU" b="1" dirty="0" smtClean="0"/>
              <a:t>Вербальное общение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1285860"/>
            <a:ext cx="82153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§ 31, стр. 323</a:t>
            </a:r>
            <a:endParaRPr lang="ru-RU" sz="2600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785786" y="1714488"/>
          <a:ext cx="8001056" cy="4836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5765"/>
            <a:ext cx="7772400" cy="1143000"/>
          </a:xfrm>
        </p:spPr>
        <p:txBody>
          <a:bodyPr/>
          <a:lstStyle/>
          <a:p>
            <a:pPr algn="ctr"/>
            <a:r>
              <a:rPr lang="ru-RU" dirty="0" smtClean="0"/>
              <a:t>Невербальное общение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428992" y="1214422"/>
            <a:ext cx="5391480" cy="18573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оптико-кинетическая 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система знаков, которая включает жесты, мимику, пантомимику. 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55368" y="3357562"/>
            <a:ext cx="5474350" cy="32403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Мимика</a:t>
            </a:r>
            <a:r>
              <a:rPr lang="ru-RU" sz="2800" dirty="0" smtClean="0">
                <a:solidFill>
                  <a:schemeClr val="tx1"/>
                </a:solidFill>
              </a:rPr>
              <a:t> - движение мышц лица;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Жестикуляция</a:t>
            </a:r>
            <a:r>
              <a:rPr lang="ru-RU" sz="2800" dirty="0" smtClean="0">
                <a:solidFill>
                  <a:schemeClr val="tx1"/>
                </a:solidFill>
              </a:rPr>
              <a:t> – движение рук или кистей рук;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Пантомимика</a:t>
            </a:r>
            <a:r>
              <a:rPr lang="ru-RU" sz="2800" dirty="0" smtClean="0">
                <a:solidFill>
                  <a:schemeClr val="tx1"/>
                </a:solidFill>
              </a:rPr>
              <a:t> – положение частей тела: головы, плеч, туловища, рук и ног; осанка, походка.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Picture 2" descr="C:\Users\Владелец\Desktop\1237099203_123701888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2808080" cy="394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2000232" y="5000636"/>
            <a:ext cx="1214446" cy="50006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843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813</TotalTime>
  <Words>764</Words>
  <Application>Microsoft Office PowerPoint</Application>
  <PresentationFormat>Экран (4:3)</PresentationFormat>
  <Paragraphs>108</Paragraphs>
  <Slides>19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Начальная</vt:lpstr>
      <vt:lpstr>Кодирование - раскодирование</vt:lpstr>
      <vt:lpstr>Сравните  понятия «общение» и «коммуникация»</vt:lpstr>
      <vt:lpstr>Слайд 3</vt:lpstr>
      <vt:lpstr>Общение как обмен информацией (Часть 2. Средства общения)</vt:lpstr>
      <vt:lpstr>Слайд 5</vt:lpstr>
      <vt:lpstr>Слайд 6</vt:lpstr>
      <vt:lpstr>Вербальное общение</vt:lpstr>
      <vt:lpstr>Вербальное общение</vt:lpstr>
      <vt:lpstr>Невербальное общение</vt:lpstr>
      <vt:lpstr>Слайд 10</vt:lpstr>
      <vt:lpstr>Слайд 11</vt:lpstr>
      <vt:lpstr>Слайд 12</vt:lpstr>
      <vt:lpstr>Слайд 13</vt:lpstr>
      <vt:lpstr>Дополнение вербальной коммуникации</vt:lpstr>
      <vt:lpstr>Слайд 15</vt:lpstr>
      <vt:lpstr>Вербальное общение</vt:lpstr>
      <vt:lpstr> Распределите по группам (вербальное, невербальное общение):</vt:lpstr>
      <vt:lpstr>Особенности общения в современном мире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Общение как обмен информацией</dc:title>
  <dc:creator>Хамитова</dc:creator>
  <cp:lastModifiedBy>Ольга</cp:lastModifiedBy>
  <cp:revision>27</cp:revision>
  <dcterms:created xsi:type="dcterms:W3CDTF">2014-04-28T07:24:59Z</dcterms:created>
  <dcterms:modified xsi:type="dcterms:W3CDTF">2017-06-19T20:55:33Z</dcterms:modified>
</cp:coreProperties>
</file>