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427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840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549307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684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5276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664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446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007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05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941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245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75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79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25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633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983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3DA92-B3CA-44D0-A3C1-B65712A2959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FD5B397-FCB4-4F88-90A0-4FD2208D2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257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4878" y="1310268"/>
            <a:ext cx="8915399" cy="2262781"/>
          </a:xfrm>
        </p:spPr>
        <p:txBody>
          <a:bodyPr/>
          <a:lstStyle/>
          <a:p>
            <a:r>
              <a:rPr lang="ru-RU" dirty="0" smtClean="0"/>
              <a:t>Аэробика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4878" y="4717160"/>
            <a:ext cx="9144000" cy="1655762"/>
          </a:xfrm>
        </p:spPr>
        <p:txBody>
          <a:bodyPr/>
          <a:lstStyle/>
          <a:p>
            <a:pPr algn="r"/>
            <a:r>
              <a:rPr lang="ru-RU" dirty="0" smtClean="0"/>
              <a:t>Презентацию подготовила курсантка</a:t>
            </a:r>
          </a:p>
          <a:p>
            <a:pPr algn="r"/>
            <a:r>
              <a:rPr lang="ru-RU" dirty="0" smtClean="0"/>
              <a:t> 303 взвода Корнеева Кристина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751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8702" y="705419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Аэробика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— </a:t>
            </a:r>
            <a:r>
              <a:rPr lang="ru-RU" sz="2400" b="0" i="0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состоящая из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аэробных упражнений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под </a:t>
            </a:r>
            <a:r>
              <a:rPr lang="ru-RU" sz="2400" b="0" i="0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ритмичную музыку</a:t>
            </a:r>
            <a:r>
              <a:rPr lang="ru-RU" sz="24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помогает следить за ритмом выполнения упражнений.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9283" y="2275079"/>
            <a:ext cx="4909789" cy="3258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609491" y="4528505"/>
            <a:ext cx="5579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регулярных занятий аэробикой — поддержание тела в тонусе, тренировка мышц и кожи, общее оздоровление организма.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688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23211" y="409022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танца — физические упражнения или прыжки, количество которых определяется правилами соревнований, категорией, к которой принадлежит команда.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23211" y="3087094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 оздоровительную аэробику, спортивно-оздоровительную аэробику, спортивную аэробику. Также существует базовая аэробика (без дополнительных снарядов и элементов), степ-аэробика (с использованием степ-платформы),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фитбол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-аэробика (аэробика на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фитболах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079484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9581" y="267159"/>
            <a:ext cx="895071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танца категории «оздоровительная аэробика»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1.отжимание в упоре на коленях;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2.равновесие (стояние на одной ноге, не согнутой в колене, неподвижно, наклонив тело параллельно полу и выпрямив горизонтально вторую ногу и противоположную руку так, чтобы они образовали прямую линию друг с другом и с телом);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3.уголок пистолетом (поднятие одной ноги горизонтально полу на руках мышцами пресса, держа другую ногу на плече);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4.«складка» (сведение верхней части туловища с ногами, сидя на полу, с выпрямленными коленями и натянутыми носками);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5.женский шпагат;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6.прыжок «разножка» (прыжок с двух ног с разведением их в стороны максимально, как только позволяет растяжка, и сведением в воздухе обратно с приземлением на две ноги вместе);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7.прыжок «лошадка» или «кенгуру» (прыжок с двух ног с одновременным подтягиванием коленей к груди).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159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4713" y="509327"/>
            <a:ext cx="89655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Спортивная аэробика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1.отжимание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упоре лёжа, в упоре лёжа локти назад;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2.уголок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ноги вместе (горизонтальное поднимание ног над полом на руках мышцами пресса в течение 4 или 8 счётов);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3.поворот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угла на 90, 180 и 360 градусов;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«лошадка»;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4.разножка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(прыжок с двух ног одновременно, с помощью мышц ног и пресса разведение ног в воздухе, насколько позволяет растяжка, при этом доведение ног практически до горизонтали с некоторым «складыванием» тела вперёд);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5.«складка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6.проползание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шпагат, мах и другие.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элементов и степень их выполнения зависит от возрастной и спортивной категории команды.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34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3394" y="929764"/>
            <a:ext cx="890610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сам термин "аэробика" связывают с именем американской актрисы Джейн Фонда. Она приложила огромные усилия для распространения танцевальной аэробики по всему миру. Однако на самом деле этот термин придумал в 60-е годы ХХ-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века американский физиолог Кеннет Купер. Его книга «Аэробика» была издана в 1963 году. Танцевальная разновидность аэробики также уже существовала до того, как Фонда стала её популяризовать. Сам Купер подчёркивал большую роль американской танцовщицы Джеки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Сорренсен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её развитии. Аэробика Купера была известна по всему миру, но в относительно узких кругах - среди тренеров, любителей оздоровительных методик и т.п. В то время как Джейн Фонда, будучи мировой "звездой", смогла распространить танцевальную аэробику среди "широких масс".</a:t>
            </a:r>
          </a:p>
        </p:txBody>
      </p:sp>
    </p:spTree>
    <p:extLst>
      <p:ext uri="{BB962C8B-B14F-4D97-AF65-F5344CB8AC3E}">
        <p14:creationId xmlns:p14="http://schemas.microsoft.com/office/powerpoint/2010/main" val="1768942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55618" y="2530656"/>
            <a:ext cx="50350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89860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64</TotalTime>
  <Words>474</Words>
  <Application>Microsoft Office PowerPoint</Application>
  <PresentationFormat>Широкоэкранный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Century Gothic</vt:lpstr>
      <vt:lpstr>Times New Roman</vt:lpstr>
      <vt:lpstr>Wingdings 3</vt:lpstr>
      <vt:lpstr>Легкий дым</vt:lpstr>
      <vt:lpstr>Аэробика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Аэробика</dc:title>
  <dc:creator>User</dc:creator>
  <cp:lastModifiedBy>User</cp:lastModifiedBy>
  <cp:revision>2</cp:revision>
  <dcterms:created xsi:type="dcterms:W3CDTF">2019-05-26T17:27:11Z</dcterms:created>
  <dcterms:modified xsi:type="dcterms:W3CDTF">2019-05-26T18:31:35Z</dcterms:modified>
</cp:coreProperties>
</file>