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2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2178"/>
    <p:restoredTop sz="93591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presProps" Target="presProps.xml"  /><Relationship Id="rId11" Type="http://schemas.openxmlformats.org/officeDocument/2006/relationships/viewProps" Target="viewProps.xml"  /><Relationship Id="rId12" Type="http://schemas.openxmlformats.org/officeDocument/2006/relationships/theme" Target="theme/theme1.xml"  /><Relationship Id="rId13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итульный слайд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40A130E-E3B8-4EBE-931F-81B26B8448AA}" type="datetime1">
              <a:rPr lang="ru-RU" altLang="en-US"/>
              <a:pPr lvl="0">
                <a:defRPr/>
              </a:pPr>
              <a:t>21-03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800C6A38-4290-41DD-B95C-4155372FD4A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 hasCustomPrompt="1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ru-RU" altLang="en-US" smtClean="0"/>
              <a:t>Введение</a:t>
            </a:r>
            <a:endParaRPr lang="ru-RU" altLang="en-US"/>
          </a:p>
          <a:p>
            <a:pPr lvl="0"/>
            <a:r>
              <a:rPr lang="ru-RU" altLang="en-US" smtClean="0"/>
              <a:t>Основной текст 1</a:t>
            </a:r>
            <a:endParaRPr lang="ru-RU" altLang="en-US"/>
          </a:p>
          <a:p>
            <a:pPr lvl="0"/>
            <a:r>
              <a:rPr lang="ru-RU" altLang="en-US" smtClean="0"/>
              <a:t>Основной текст 2</a:t>
            </a:r>
            <a:endParaRPr lang="ru-RU" altLang="en-US"/>
          </a:p>
          <a:p>
            <a:pPr lvl="0"/>
            <a:r>
              <a:rPr lang="ru-RU" altLang="en-US" smtClean="0"/>
              <a:t>Основной текст 3</a:t>
            </a:r>
            <a:endParaRPr lang="ru-RU" altLang="en-US"/>
          </a:p>
          <a:p>
            <a:pPr lvl="0"/>
            <a:r>
              <a:rPr lang="ru-RU" altLang="en-US" smtClean="0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ru-RU" altLang="en-US"/>
              <a:pPr lvl="0">
                <a:defRPr/>
              </a:pPr>
              <a:t>21-03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ru-RU" altLang="en-US" smtClean="0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en-US" smtClean="0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ru-RU" altLang="en-US" smtClean="0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 dirty="0" smtClean="0"/>
              <a:t>Образец текста</a:t>
            </a:r>
          </a:p>
          <a:p>
            <a:pPr lvl="1"/>
            <a:r>
              <a:rPr lang="ru-RU" altLang="en-US" dirty="0" smtClean="0"/>
              <a:t>Второй уровень</a:t>
            </a:r>
          </a:p>
          <a:p>
            <a:pPr lvl="2"/>
            <a:r>
              <a:rPr lang="ru-RU" altLang="en-US" dirty="0" smtClean="0"/>
              <a:t>Третий уровень</a:t>
            </a:r>
          </a:p>
          <a:p>
            <a:pPr lvl="3"/>
            <a:r>
              <a:rPr lang="ru-RU" altLang="en-US" dirty="0" smtClean="0"/>
              <a:t>Четвертый 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1" hangingPunct="1">
        <a:defRPr>
          <a:solidFill>
            <a:schemeClr val="tx2"/>
          </a:solidFill>
        </a:defRPr>
      </a:lvl2pPr>
      <a:lvl3pPr rtl="0" eaLnBrk="1" latinLnBrk="1" hangingPunct="1">
        <a:defRPr>
          <a:solidFill>
            <a:schemeClr val="tx2"/>
          </a:solidFill>
        </a:defRPr>
      </a:lvl3pPr>
      <a:lvl4pPr rtl="0" eaLnBrk="1" latinLnBrk="1" hangingPunct="1">
        <a:defRPr>
          <a:solidFill>
            <a:schemeClr val="tx2"/>
          </a:solidFill>
        </a:defRPr>
      </a:lvl4pPr>
      <a:lvl5pPr rtl="0" eaLnBrk="1" latinLnBrk="1" hangingPunct="1">
        <a:defRPr>
          <a:solidFill>
            <a:schemeClr val="tx2"/>
          </a:solidFill>
        </a:defRPr>
      </a:lvl5pPr>
      <a:lvl6pPr rtl="0" eaLnBrk="1" latinLnBrk="1" hangingPunct="1">
        <a:defRPr>
          <a:solidFill>
            <a:schemeClr val="tx2"/>
          </a:solidFill>
        </a:defRPr>
      </a:lvl6pPr>
      <a:lvl7pPr rtl="0" eaLnBrk="1" latinLnBrk="1" hangingPunct="1">
        <a:defRPr>
          <a:solidFill>
            <a:schemeClr val="tx2"/>
          </a:solidFill>
        </a:defRPr>
      </a:lvl7pPr>
      <a:lvl8pPr rtl="0" eaLnBrk="1" latinLnBrk="1" hangingPunct="1">
        <a:defRPr>
          <a:solidFill>
            <a:schemeClr val="tx2"/>
          </a:solidFill>
        </a:defRPr>
      </a:lvl8pPr>
      <a:lvl9pPr rtl="0"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pn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pn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en-US" altLang="ru-RU" sz="5700" b="1"/>
              <a:t>Sing loudly!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351530" y="1565337"/>
            <a:ext cx="7056883" cy="50320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6096000" y="2718054"/>
            <a:ext cx="5486397" cy="1143000"/>
          </a:xfrm>
        </p:spPr>
        <p:txBody>
          <a:bodyPr/>
          <a:lstStyle/>
          <a:p>
            <a:pPr>
              <a:defRPr/>
            </a:pPr>
            <a:r>
              <a:rPr lang="en-US" altLang="ru-RU" sz="5700" b="1"/>
              <a:t>Dance slowly!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127378" y="303175"/>
            <a:ext cx="4176522" cy="6251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>
          <a:xfrm>
            <a:off x="191261" y="2857500"/>
            <a:ext cx="4896612" cy="1435608"/>
          </a:xfrm>
        </p:spPr>
        <p:txBody>
          <a:bodyPr/>
          <a:lstStyle/>
          <a:p>
            <a:pPr>
              <a:defRPr/>
            </a:pPr>
            <a:r>
              <a:rPr lang="en-US" altLang="ru-RU" sz="5700" b="1"/>
              <a:t>Speak loudly!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519928" y="1417638"/>
            <a:ext cx="4464558" cy="52319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en-US" altLang="ru-RU" sz="5700" b="1"/>
              <a:t>Count quickly!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135681" y="1953320"/>
            <a:ext cx="7200724" cy="45720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en-US" altLang="ru-RU" sz="5700" b="1"/>
              <a:t>Cook quietly!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3503676" y="1936613"/>
            <a:ext cx="4824603" cy="44929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en-US" altLang="ru-RU" sz="5700" b="1"/>
              <a:t>Run quickly!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402080" y="1628775"/>
            <a:ext cx="8870442" cy="495743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en-US" altLang="ru-RU" sz="5700" b="1"/>
              <a:t>Walk quietly! 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855594" y="1844801"/>
            <a:ext cx="6139752" cy="46923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en-US" altLang="ru-RU" sz="5700" b="1"/>
              <a:t>Sweep slowly!</a:t>
            </a:r>
            <a:endParaRPr lang="en-US" altLang="ru-RU" sz="5700" b="1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351531" y="2011368"/>
            <a:ext cx="6553208" cy="40819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1c3d62"/>
      </a:dk2>
      <a:lt2>
        <a:srgbClr val="e3dcc1"/>
      </a:lt2>
      <a:accent1>
        <a:srgbClr val="315f97"/>
      </a:accent1>
      <a:accent2>
        <a:srgbClr val="c75252"/>
      </a:accent2>
      <a:accent3>
        <a:srgbClr val="e9ae2b"/>
      </a:accent3>
      <a:accent4>
        <a:srgbClr val="699b37"/>
      </a:accent4>
      <a:accent5>
        <a:srgbClr val="358791"/>
      </a:accent5>
      <a:accent6>
        <a:srgbClr val="ca56a7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HCR Dotum"/>
        <a:ea typeface=""/>
        <a:cs typeface="Times New Roman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HP Inc.</ep:Company>
  <ep:Words>17</ep:Words>
  <ep:PresentationFormat>Экран (4:3)</ep:PresentationFormat>
  <ep:Paragraphs>8</ep:Paragraphs>
  <ep:Slides>8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8</vt:i4>
      </vt:variant>
    </vt:vector>
  </ep:HeadingPairs>
  <ep:TitlesOfParts>
    <vt:vector size="9" baseType="lpstr">
      <vt:lpstr>Thinkfree Office</vt:lpstr>
      <vt:lpstr>Sing loudly!</vt:lpstr>
      <vt:lpstr>Dance slowly!</vt:lpstr>
      <vt:lpstr>Speak loudly!</vt:lpstr>
      <vt:lpstr>Count quickly!</vt:lpstr>
      <vt:lpstr>Cook quietly!</vt:lpstr>
      <vt:lpstr>Run quickly!</vt:lpstr>
      <vt:lpstr>Walk quietly!</vt:lpstr>
      <vt:lpstr>Sweep slowly!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2018-03-21T20:20:29.345</dcterms:created>
  <dc:creator>hp</dc:creator>
  <cp:lastModifiedBy>hp</cp:lastModifiedBy>
  <dcterms:modified xsi:type="dcterms:W3CDTF">2018-03-21T20:44:31.614</dcterms:modified>
  <cp:revision>10</cp:revision>
  <cp:version>0906.0100.01</cp:version>
</cp:coreProperties>
</file>