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6832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38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76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2194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4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336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954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859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031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13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713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88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474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81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576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455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5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E36B41D-08F2-4C46-A3EA-7840CB13629F}" type="datetimeFigureOut">
              <a:rPr lang="ru-RU" smtClean="0"/>
              <a:t>20.03.2019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4510045-5909-4760-BE6F-BAA0AFA2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127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871084" y="663182"/>
            <a:ext cx="9755187" cy="1997743"/>
          </a:xfrm>
        </p:spPr>
        <p:txBody>
          <a:bodyPr/>
          <a:lstStyle/>
          <a:p>
            <a:r>
              <a:rPr lang="en-US" dirty="0" smtClean="0"/>
              <a:t>Cinema facts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107684" y="2803159"/>
            <a:ext cx="9755187" cy="1462901"/>
          </a:xfrm>
        </p:spPr>
        <p:txBody>
          <a:bodyPr/>
          <a:lstStyle/>
          <a:p>
            <a:r>
              <a:rPr lang="ru-RU" sz="3200" dirty="0" smtClean="0"/>
              <a:t>8 </a:t>
            </a:r>
            <a:r>
              <a:rPr lang="ru-RU" sz="3200" dirty="0" smtClean="0"/>
              <a:t>класс</a:t>
            </a:r>
          </a:p>
          <a:p>
            <a:r>
              <a:rPr lang="ru-RU" dirty="0" smtClean="0"/>
              <a:t>Учитель:  </a:t>
            </a:r>
            <a:r>
              <a:rPr lang="ru-RU" smtClean="0"/>
              <a:t>Котяшова</a:t>
            </a:r>
            <a:r>
              <a:rPr lang="ru-RU" dirty="0" smtClean="0"/>
              <a:t> Светлана </a:t>
            </a:r>
            <a:r>
              <a:rPr lang="ru-RU" dirty="0" err="1" smtClean="0"/>
              <a:t>валерьевна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76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122455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en-US" dirty="0" smtClean="0"/>
              <a:t>Prepare ! 4</a:t>
            </a:r>
            <a:r>
              <a:rPr lang="ru-RU" dirty="0" smtClean="0"/>
              <a:t>» </a:t>
            </a:r>
            <a:r>
              <a:rPr lang="en-US" dirty="0" smtClean="0"/>
              <a:t>Cambridge University press</a:t>
            </a:r>
            <a:r>
              <a:rPr lang="ru-RU" smtClean="0"/>
              <a:t>, 2015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45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The </a:t>
            </a:r>
            <a:r>
              <a:rPr lang="en-US" sz="2800" dirty="0" err="1" smtClean="0"/>
              <a:t>Lumiere</a:t>
            </a:r>
            <a:r>
              <a:rPr lang="en-US" sz="2800" dirty="0" smtClean="0"/>
              <a:t> brothers made the first ever film.  What was the year</a:t>
            </a:r>
            <a:r>
              <a:rPr lang="ru-RU" sz="2800" dirty="0" smtClean="0"/>
              <a:t>?</a:t>
            </a:r>
            <a:endParaRPr lang="en-US" sz="2800" dirty="0" smtClean="0"/>
          </a:p>
          <a:p>
            <a:r>
              <a:rPr lang="en-US" sz="2800" dirty="0" smtClean="0"/>
              <a:t>1895</a:t>
            </a:r>
          </a:p>
          <a:p>
            <a:r>
              <a:rPr lang="en-US" sz="2800" dirty="0" smtClean="0"/>
              <a:t>1905</a:t>
            </a:r>
          </a:p>
          <a:p>
            <a:r>
              <a:rPr lang="en-US" sz="2800" dirty="0" smtClean="0"/>
              <a:t>1959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685800" y="3096389"/>
            <a:ext cx="1424354" cy="43961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8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7103" y="1837765"/>
            <a:ext cx="10394707" cy="33111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The worlds first full-length movie was </a:t>
            </a:r>
            <a:r>
              <a:rPr lang="en-US" sz="3600" i="1" dirty="0" smtClean="0"/>
              <a:t>The Story of the Kelly Gang. Where was it made</a:t>
            </a:r>
            <a:r>
              <a:rPr lang="ru-RU" sz="3600" i="1" dirty="0" smtClean="0"/>
              <a:t>?</a:t>
            </a:r>
            <a:endParaRPr lang="en-US" sz="3600" i="1" dirty="0" smtClean="0"/>
          </a:p>
          <a:p>
            <a:r>
              <a:rPr lang="en-US" sz="2800" dirty="0" smtClean="0"/>
              <a:t>Australia</a:t>
            </a:r>
          </a:p>
          <a:p>
            <a:r>
              <a:rPr lang="en-US" sz="2800" dirty="0" smtClean="0"/>
              <a:t>The USA</a:t>
            </a:r>
          </a:p>
          <a:p>
            <a:r>
              <a:rPr lang="en-US" sz="2800" dirty="0" smtClean="0"/>
              <a:t>The UK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526230" y="3240440"/>
            <a:ext cx="2271408" cy="5058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6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Where was the worlds first cinema</a:t>
            </a:r>
            <a:r>
              <a:rPr lang="ru-RU" sz="3600" dirty="0" smtClean="0"/>
              <a:t>?</a:t>
            </a:r>
            <a:endParaRPr lang="en-US" sz="3600" dirty="0" smtClean="0"/>
          </a:p>
          <a:p>
            <a:r>
              <a:rPr lang="en-US" sz="2800" dirty="0" smtClean="0"/>
              <a:t>Tokyo, Japan</a:t>
            </a:r>
          </a:p>
          <a:p>
            <a:r>
              <a:rPr lang="en-US" sz="2800" dirty="0" smtClean="0"/>
              <a:t>Los </a:t>
            </a:r>
            <a:r>
              <a:rPr lang="en-US" sz="2800" dirty="0"/>
              <a:t>A</a:t>
            </a:r>
            <a:r>
              <a:rPr lang="en-US" sz="2800" dirty="0" smtClean="0"/>
              <a:t>ngeles, The USA</a:t>
            </a:r>
          </a:p>
          <a:p>
            <a:r>
              <a:rPr lang="en-US" sz="2800" dirty="0" smtClean="0"/>
              <a:t>Pisa, </a:t>
            </a:r>
            <a:r>
              <a:rPr lang="en-US" sz="2800" dirty="0"/>
              <a:t>I</a:t>
            </a:r>
            <a:r>
              <a:rPr lang="en-US" sz="2800" dirty="0" smtClean="0"/>
              <a:t>taly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824459" y="3822492"/>
            <a:ext cx="3492708" cy="58461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464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The earliest film was silent. When was the first film with speaking and music</a:t>
            </a:r>
            <a:r>
              <a:rPr lang="ru-RU" sz="3600" dirty="0" smtClean="0"/>
              <a:t>?</a:t>
            </a:r>
          </a:p>
          <a:p>
            <a:r>
              <a:rPr lang="ru-RU" sz="2800" dirty="0"/>
              <a:t> </a:t>
            </a:r>
            <a:r>
              <a:rPr lang="ru-RU" sz="2800" dirty="0" smtClean="0"/>
              <a:t>1927</a:t>
            </a:r>
          </a:p>
          <a:p>
            <a:r>
              <a:rPr lang="ru-RU" sz="2800" dirty="0" smtClean="0"/>
              <a:t>1957</a:t>
            </a:r>
          </a:p>
          <a:p>
            <a:r>
              <a:rPr lang="ru-RU" sz="2800" dirty="0" smtClean="0"/>
              <a:t>1987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685800" y="3297836"/>
            <a:ext cx="1697636" cy="65956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99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The longest film ever made is  </a:t>
            </a:r>
            <a:r>
              <a:rPr lang="en-US" sz="3600" i="1" dirty="0" err="1" smtClean="0"/>
              <a:t>Cinematon</a:t>
            </a:r>
            <a:r>
              <a:rPr lang="en-US" sz="3600" i="1" dirty="0" smtClean="0"/>
              <a:t>. </a:t>
            </a:r>
            <a:endParaRPr lang="ru-RU" sz="3600" i="1" dirty="0" smtClean="0"/>
          </a:p>
          <a:p>
            <a:pPr marL="0" indent="0">
              <a:buNone/>
            </a:pPr>
            <a:r>
              <a:rPr lang="en-US" sz="3600" dirty="0" smtClean="0"/>
              <a:t>How long is it</a:t>
            </a:r>
            <a:r>
              <a:rPr lang="en-US" sz="3600" i="1" dirty="0" smtClean="0"/>
              <a:t>?</a:t>
            </a:r>
            <a:endParaRPr lang="ru-RU" sz="3600" i="1" dirty="0" smtClean="0"/>
          </a:p>
          <a:p>
            <a:r>
              <a:rPr lang="ru-RU" sz="2800" dirty="0" smtClean="0"/>
              <a:t>56 </a:t>
            </a:r>
            <a:r>
              <a:rPr lang="en-US" sz="2800" dirty="0" smtClean="0"/>
              <a:t>hours</a:t>
            </a:r>
          </a:p>
          <a:p>
            <a:r>
              <a:rPr lang="en-US" sz="2800" dirty="0" smtClean="0"/>
              <a:t>106 hours</a:t>
            </a:r>
          </a:p>
          <a:p>
            <a:r>
              <a:rPr lang="en-US" sz="2800" dirty="0" smtClean="0"/>
              <a:t>156 hours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953310" y="4766553"/>
            <a:ext cx="1926077" cy="4669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526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Which famous character has appeared in  the most film</a:t>
            </a:r>
            <a:r>
              <a:rPr lang="ru-RU" sz="3600" dirty="0" smtClean="0"/>
              <a:t>?</a:t>
            </a:r>
          </a:p>
          <a:p>
            <a:r>
              <a:rPr lang="en-US" sz="2800" dirty="0" smtClean="0"/>
              <a:t>James Bond</a:t>
            </a:r>
          </a:p>
          <a:p>
            <a:r>
              <a:rPr lang="en-US" sz="2800" dirty="0" smtClean="0"/>
              <a:t>Mickey Mouse</a:t>
            </a:r>
          </a:p>
          <a:p>
            <a:r>
              <a:rPr lang="en-US" sz="2800" dirty="0" smtClean="0"/>
              <a:t>Sherlock Holmes</a:t>
            </a:r>
            <a:endParaRPr lang="ru-RU" sz="28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85800" y="4377448"/>
            <a:ext cx="3112851" cy="62257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1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dirty="0" smtClean="0"/>
              <a:t>What is the name of a famous film-making area in India</a:t>
            </a:r>
            <a:r>
              <a:rPr lang="ru-RU" sz="3600" dirty="0" smtClean="0"/>
              <a:t>?</a:t>
            </a:r>
          </a:p>
          <a:p>
            <a:r>
              <a:rPr lang="en-US" sz="2800" dirty="0" smtClean="0"/>
              <a:t>Nollywood</a:t>
            </a:r>
          </a:p>
          <a:p>
            <a:r>
              <a:rPr lang="en-US" sz="2800" dirty="0" smtClean="0"/>
              <a:t>Bollywood</a:t>
            </a:r>
          </a:p>
          <a:p>
            <a:r>
              <a:rPr lang="en-US" sz="2800" dirty="0" smtClean="0"/>
              <a:t>Hollywood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824459" y="4047344"/>
            <a:ext cx="2263515" cy="47968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85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Cinema facts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Where do people go to the cinema frequently</a:t>
            </a:r>
            <a:r>
              <a:rPr lang="ru-RU" sz="3600" dirty="0" smtClean="0"/>
              <a:t>?</a:t>
            </a:r>
            <a:endParaRPr lang="en-US" sz="3600" dirty="0" smtClean="0"/>
          </a:p>
          <a:p>
            <a:r>
              <a:rPr lang="en-US" sz="2800" dirty="0" smtClean="0"/>
              <a:t>Iceland</a:t>
            </a:r>
          </a:p>
          <a:p>
            <a:r>
              <a:rPr lang="en-US" sz="2800" dirty="0" smtClean="0"/>
              <a:t>The USA </a:t>
            </a:r>
          </a:p>
          <a:p>
            <a:r>
              <a:rPr lang="en-US" sz="2800" dirty="0" smtClean="0"/>
              <a:t>Poland</a:t>
            </a:r>
            <a:endParaRPr lang="ru-RU" sz="2800" dirty="0"/>
          </a:p>
        </p:txBody>
      </p:sp>
      <p:sp>
        <p:nvSpPr>
          <p:cNvPr id="4" name="Овал 3"/>
          <p:cNvSpPr/>
          <p:nvPr/>
        </p:nvSpPr>
        <p:spPr>
          <a:xfrm>
            <a:off x="685800" y="3135331"/>
            <a:ext cx="1823936" cy="58365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456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357</TotalTime>
  <Words>177</Words>
  <Application>Microsoft Office PowerPoint</Application>
  <PresentationFormat>Широкоэкранный</PresentationFormat>
  <Paragraphs>46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Impact</vt:lpstr>
      <vt:lpstr>Главное мероприятие</vt:lpstr>
      <vt:lpstr>Cinema facts</vt:lpstr>
      <vt:lpstr>Cinema facts</vt:lpstr>
      <vt:lpstr>Cinema facts</vt:lpstr>
      <vt:lpstr>Cinema facts</vt:lpstr>
      <vt:lpstr>Cinema facts</vt:lpstr>
      <vt:lpstr>Cinema facts</vt:lpstr>
      <vt:lpstr>Cinema facts</vt:lpstr>
      <vt:lpstr>Cinema facts</vt:lpstr>
      <vt:lpstr>Cinema facts</vt:lpstr>
      <vt:lpstr>Ресурсы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2019-02-05T07:48:20Z</dcterms:created>
  <dcterms:modified xsi:type="dcterms:W3CDTF">2019-03-20T08:23:31Z</dcterms:modified>
</cp:coreProperties>
</file>