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5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796088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ниг, желанные страницы (игра по литературе)\0edb2e6fc654e644d6ad30557777ac34.jpg"/>
          <p:cNvPicPr>
            <a:picLocks noChangeAspect="1" noChangeArrowheads="1"/>
          </p:cNvPicPr>
          <p:nvPr/>
        </p:nvPicPr>
        <p:blipFill>
          <a:blip r:embed="rId2"/>
          <a:srcRect r="16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7"/>
            <a:ext cx="8572560" cy="3243284"/>
          </a:xfrm>
        </p:spPr>
        <p:txBody>
          <a:bodyPr>
            <a:noAutofit/>
          </a:bodyPr>
          <a:lstStyle/>
          <a:p>
            <a:pPr algn="l"/>
            <a:r>
              <a:rPr lang="ru-RU" sz="8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Times New Roman" pitchFamily="18" charset="0"/>
              </a:rPr>
              <a:t>Книг</a:t>
            </a: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 	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Times New Roman" pitchFamily="18" charset="0"/>
              </a:rPr>
              <a:t>желанные страницы</a:t>
            </a:r>
            <a:endParaRPr lang="ru-RU" sz="72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8215370" cy="221457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игра по литературе</a:t>
            </a:r>
          </a:p>
          <a:p>
            <a:endParaRPr lang="ru-RU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r>
              <a:rPr lang="ru-RU" sz="3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Автор-составитель: педагог-организатор Никулина А.В.</a:t>
            </a:r>
            <a:endParaRPr lang="ru-RU" sz="3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000" b="1" dirty="0" smtClean="0">
                <a:latin typeface="Monotype Corsiva" pitchFamily="66" charset="0"/>
              </a:rPr>
              <a:t>« - Скушай, доченька, яйцо диетическое. Или, может, обратиться к врачу?</a:t>
            </a:r>
          </a:p>
          <a:p>
            <a:pPr algn="ctr">
              <a:buNone/>
            </a:pPr>
            <a:endParaRPr lang="ru-RU" sz="50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000" b="1" dirty="0" smtClean="0">
                <a:latin typeface="Monotype Corsiva" pitchFamily="66" charset="0"/>
              </a:rPr>
              <a:t>- </a:t>
            </a:r>
            <a:r>
              <a:rPr lang="ru-RU" sz="5000" b="1" dirty="0" err="1" smtClean="0">
                <a:latin typeface="Monotype Corsiva" pitchFamily="66" charset="0"/>
              </a:rPr>
              <a:t>Ни-че-го</a:t>
            </a:r>
            <a:r>
              <a:rPr lang="ru-RU" sz="5000" b="1" dirty="0" smtClean="0">
                <a:latin typeface="Monotype Corsiva" pitchFamily="66" charset="0"/>
              </a:rPr>
              <a:t> я не </a:t>
            </a:r>
            <a:r>
              <a:rPr lang="ru-RU" sz="5000" b="1" dirty="0" err="1" smtClean="0">
                <a:latin typeface="Monotype Corsiva" pitchFamily="66" charset="0"/>
              </a:rPr>
              <a:t>хо-чу</a:t>
            </a:r>
            <a:r>
              <a:rPr lang="ru-RU" sz="5000" b="1" dirty="0" smtClean="0">
                <a:latin typeface="Monotype Corsiva" pitchFamily="66" charset="0"/>
              </a:rPr>
              <a:t>!» </a:t>
            </a:r>
            <a:endParaRPr lang="ru-RU" sz="5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50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000" b="1" dirty="0" smtClean="0">
                <a:latin typeface="Monotype Corsiva" pitchFamily="66" charset="0"/>
              </a:rPr>
              <a:t> - «А мы тут, знаете, все плюшками балуемся…» </a:t>
            </a:r>
            <a:endParaRPr lang="ru-RU" sz="5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000" b="1" dirty="0" smtClean="0">
                <a:latin typeface="Monotype Corsiva" pitchFamily="66" charset="0"/>
              </a:rPr>
              <a:t>«Не надо меня из ружья щелкать! Я может, только жить начинаю — на пенсию перехожу…» </a:t>
            </a:r>
            <a:endParaRPr lang="ru-RU" sz="5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Конкурс  шифровальщиков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  <a:cs typeface="Times New Roman" pitchFamily="18" charset="0"/>
              </a:rPr>
              <a:t>Допишите продолжение пословицы или поговорки </a:t>
            </a:r>
            <a:endParaRPr lang="ru-RU" sz="4000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После драки кулаками не машут;</a:t>
            </a:r>
          </a:p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Любишь кататься, люби и саночки возить;</a:t>
            </a:r>
          </a:p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Делу время, потехе час;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Семь раз отмерь, один отрежь;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Одна голова — </a:t>
            </a:r>
            <a:r>
              <a:rPr lang="ru-RU" sz="4000" dirty="0" err="1" smtClean="0">
                <a:latin typeface="Monotype Corsiva" pitchFamily="66" charset="0"/>
              </a:rPr>
              <a:t>хорошо,а</a:t>
            </a:r>
            <a:r>
              <a:rPr lang="ru-RU" sz="4000" dirty="0" smtClean="0">
                <a:latin typeface="Monotype Corsiva" pitchFamily="66" charset="0"/>
              </a:rPr>
              <a:t> две — лучше;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Что написано пером, того вырубишь топором;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Слово не воробей: вылетит — не воротишь;</a:t>
            </a:r>
            <a:br>
              <a:rPr lang="ru-RU" sz="4000" dirty="0" smtClean="0">
                <a:latin typeface="Monotype Corsiva" pitchFamily="66" charset="0"/>
              </a:rPr>
            </a:br>
            <a:r>
              <a:rPr lang="ru-RU" sz="4000" dirty="0" smtClean="0">
                <a:latin typeface="Monotype Corsiva" pitchFamily="66" charset="0"/>
              </a:rPr>
              <a:t>Не зная броду, не суйся в воду.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Ответь на вопрос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43512"/>
            <a:ext cx="8229600" cy="98265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400" dirty="0" smtClean="0">
                <a:latin typeface="Monotype Corsiva" pitchFamily="66" charset="0"/>
              </a:rPr>
              <a:t>Расшифруйте текст и прочтите русские пословицы. 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«Чёрный ящик»</a:t>
            </a:r>
            <a:endParaRPr lang="ru-RU" sz="54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Monotype Corsiva" pitchFamily="66" charset="0"/>
              </a:rPr>
              <a:t>Нужно отгадать, что в чёрном ящике, задавая наводящие вопросы. </a:t>
            </a:r>
          </a:p>
          <a:p>
            <a:pPr algn="ctr">
              <a:buNone/>
            </a:pPr>
            <a:r>
              <a:rPr lang="ru-RU" sz="4400" dirty="0" smtClean="0">
                <a:latin typeface="Monotype Corsiva" pitchFamily="66" charset="0"/>
              </a:rPr>
              <a:t>Ведущий отвечает только “да” или “нет”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4800" b="1" dirty="0" smtClean="0">
                <a:latin typeface="Monotype Corsiva" pitchFamily="66" charset="0"/>
              </a:rPr>
              <a:t>Кто много читает и много ходит, тот много видит и много знает.</a:t>
            </a: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r">
              <a:buNone/>
            </a:pP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Мигель де Сервантес Сааведра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Книг, желанные страницы (игра по литературе)\0edb2e6fc654e644d6ad30557777ac34.jpg"/>
          <p:cNvPicPr>
            <a:picLocks noChangeAspect="1" noChangeArrowheads="1"/>
          </p:cNvPicPr>
          <p:nvPr/>
        </p:nvPicPr>
        <p:blipFill>
          <a:blip r:embed="rId2"/>
          <a:srcRect r="166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7"/>
            <a:ext cx="8572560" cy="3243284"/>
          </a:xfrm>
        </p:spPr>
        <p:txBody>
          <a:bodyPr>
            <a:noAutofit/>
          </a:bodyPr>
          <a:lstStyle/>
          <a:p>
            <a:pPr algn="l"/>
            <a:r>
              <a:rPr lang="ru-RU" sz="8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Times New Roman" pitchFamily="18" charset="0"/>
              </a:rPr>
              <a:t>Книг</a:t>
            </a: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5400" dirty="0" smtClean="0">
                <a:latin typeface="Monotype Corsiva" pitchFamily="66" charset="0"/>
                <a:cs typeface="Times New Roman" pitchFamily="18" charset="0"/>
              </a:rPr>
              <a:t> 	</a:t>
            </a:r>
            <a:r>
              <a:rPr lang="ru-RU" sz="7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onotype Corsiva" pitchFamily="66" charset="0"/>
                <a:cs typeface="Times New Roman" pitchFamily="18" charset="0"/>
              </a:rPr>
              <a:t>желанные страницы</a:t>
            </a:r>
            <a:endParaRPr lang="ru-RU" sz="7200" dirty="0"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8215370" cy="221457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игра по литературе</a:t>
            </a:r>
          </a:p>
          <a:p>
            <a:endParaRPr lang="ru-RU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endParaRPr lang="ru-RU" dirty="0" smtClean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r>
              <a:rPr lang="ru-RU" sz="3000" b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Автор-составитель: педагог-организатор Никулина А.В.</a:t>
            </a:r>
            <a:endParaRPr lang="ru-RU" sz="3000" b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latin typeface="Monotype Corsiva" pitchFamily="66" charset="0"/>
              </a:rPr>
              <a:t>Разминка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6972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Monotype Corsiva" pitchFamily="66" charset="0"/>
              </a:rPr>
              <a:t>команды по очереди отвечают на «хитрые» вопросы ведущей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Стих-лото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Monotype Corsiva" pitchFamily="66" charset="0"/>
              </a:rPr>
              <a:t>стихотворные фрагменты из сказок были разбросаны , а Вы попробуете сложить из них  первоначальный текст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07223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5400" dirty="0" err="1" smtClean="0">
                <a:latin typeface="Monotype Corsiva" pitchFamily="66" charset="0"/>
              </a:rPr>
              <a:t>Аленушка</a:t>
            </a:r>
            <a:r>
              <a:rPr lang="ru-RU" sz="5400" dirty="0" smtClean="0">
                <a:latin typeface="Monotype Corsiva" pitchFamily="66" charset="0"/>
              </a:rPr>
              <a:t>, сестрица моя!</a:t>
            </a:r>
          </a:p>
          <a:p>
            <a:pPr lvl="0" algn="ctr">
              <a:buNone/>
            </a:pPr>
            <a:r>
              <a:rPr lang="ru-RU" sz="5400" dirty="0" err="1" smtClean="0">
                <a:latin typeface="Monotype Corsiva" pitchFamily="66" charset="0"/>
              </a:rPr>
              <a:t>Выплынь</a:t>
            </a:r>
            <a:r>
              <a:rPr lang="ru-RU" sz="5400" dirty="0" smtClean="0">
                <a:latin typeface="Monotype Corsiva" pitchFamily="66" charset="0"/>
              </a:rPr>
              <a:t>, </a:t>
            </a:r>
            <a:r>
              <a:rPr lang="ru-RU" sz="5400" dirty="0" err="1" smtClean="0">
                <a:latin typeface="Monotype Corsiva" pitchFamily="66" charset="0"/>
              </a:rPr>
              <a:t>выплынь</a:t>
            </a:r>
            <a:r>
              <a:rPr lang="ru-RU" sz="5400" dirty="0" smtClean="0">
                <a:latin typeface="Monotype Corsiva" pitchFamily="66" charset="0"/>
              </a:rPr>
              <a:t> на бережок... 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Костры горят высокие, 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Котлы кипят чугунные, 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Ножи точат булатные, </a:t>
            </a:r>
            <a:br>
              <a:rPr lang="ru-RU" sz="5400" dirty="0" smtClean="0">
                <a:latin typeface="Monotype Corsiva" pitchFamily="66" charset="0"/>
              </a:rPr>
            </a:br>
            <a:r>
              <a:rPr lang="ru-RU" sz="5400" dirty="0" smtClean="0">
                <a:latin typeface="Monotype Corsiva" pitchFamily="66" charset="0"/>
              </a:rPr>
              <a:t>Хотят меня </a:t>
            </a:r>
            <a:r>
              <a:rPr lang="ru-RU" sz="5400" dirty="0" err="1" smtClean="0">
                <a:latin typeface="Monotype Corsiva" pitchFamily="66" charset="0"/>
              </a:rPr>
              <a:t>зарезати</a:t>
            </a:r>
            <a:r>
              <a:rPr lang="ru-RU" sz="5400" dirty="0" smtClean="0">
                <a:latin typeface="Monotype Corsiva" pitchFamily="66" charset="0"/>
              </a:rPr>
              <a:t>!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6000" dirty="0" err="1" smtClean="0">
                <a:latin typeface="Monotype Corsiva" pitchFamily="66" charset="0"/>
              </a:rPr>
              <a:t>Ку-ка-реку</a:t>
            </a:r>
            <a:r>
              <a:rPr lang="ru-RU" sz="6000" dirty="0" smtClean="0">
                <a:latin typeface="Monotype Corsiva" pitchFamily="66" charset="0"/>
              </a:rPr>
              <a:t>!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Иду на ногах,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В красных сапогах,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Несу косу на плечах: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Хочу Лису </a:t>
            </a:r>
            <a:r>
              <a:rPr lang="ru-RU" sz="6000" dirty="0" err="1" smtClean="0">
                <a:latin typeface="Monotype Corsiva" pitchFamily="66" charset="0"/>
              </a:rPr>
              <a:t>посечи</a:t>
            </a:r>
            <a:r>
              <a:rPr lang="ru-RU" sz="6000" dirty="0" smtClean="0">
                <a:latin typeface="Monotype Corsiva" pitchFamily="66" charset="0"/>
              </a:rPr>
              <a:t>.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Пошла, Лиса, с печи!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643998" cy="592935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latin typeface="Monotype Corsiva" pitchFamily="66" charset="0"/>
              </a:rPr>
              <a:t>Несет меня Лиса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За темные леса,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За быстрые реки,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За высокие горы... </a:t>
            </a:r>
          </a:p>
          <a:p>
            <a:pPr algn="ctr">
              <a:buNone/>
            </a:pPr>
            <a:r>
              <a:rPr lang="ru-RU" sz="6000" dirty="0" smtClean="0">
                <a:latin typeface="Monotype Corsiva" pitchFamily="66" charset="0"/>
              </a:rPr>
              <a:t>Кот и Дрозд, спасите меня! </a:t>
            </a:r>
          </a:p>
          <a:p>
            <a:pPr lvl="0" algn="ctr">
              <a:buNone/>
            </a:pPr>
            <a:endParaRPr lang="ru-RU" sz="60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Monotype Corsiva" pitchFamily="66" charset="0"/>
              </a:rPr>
              <a:t>Крылатые выражения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43998" cy="50720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dirty="0" smtClean="0">
                <a:latin typeface="Monotype Corsiva" pitchFamily="66" charset="0"/>
              </a:rPr>
              <a:t>кому принадлежат слова? </a:t>
            </a:r>
          </a:p>
          <a:p>
            <a:pPr algn="ctr">
              <a:buNone/>
            </a:pPr>
            <a:endParaRPr lang="ru-RU" sz="40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000" dirty="0" smtClean="0">
                <a:latin typeface="Monotype Corsiva" pitchFamily="66" charset="0"/>
              </a:rPr>
              <a:t> </a:t>
            </a:r>
            <a:r>
              <a:rPr lang="ru-RU" sz="5000" b="1" dirty="0" smtClean="0">
                <a:latin typeface="Monotype Corsiva" pitchFamily="66" charset="0"/>
              </a:rPr>
              <a:t>- «Хорошими делами прославиться нельзя!»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0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000" b="1" dirty="0" smtClean="0">
                <a:latin typeface="Monotype Corsiva" pitchFamily="66" charset="0"/>
              </a:rPr>
              <a:t> «</a:t>
            </a:r>
            <a:r>
              <a:rPr lang="ru-RU" sz="5000" b="1" dirty="0" smtClean="0">
                <a:latin typeface="Monotype Corsiva" pitchFamily="66" charset="0"/>
              </a:rPr>
              <a:t>Я не жадный, я домовитый!</a:t>
            </a:r>
            <a:r>
              <a:rPr lang="ru-RU" sz="5000" b="1" dirty="0" smtClean="0">
                <a:latin typeface="Monotype Corsiva" pitchFamily="66" charset="0"/>
              </a:rPr>
              <a:t>» </a:t>
            </a:r>
            <a:endParaRPr lang="ru-RU" sz="5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Книг, желанные страницы (игра по литературе)\0002-002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000" b="1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5000" b="1" dirty="0" smtClean="0">
                <a:latin typeface="Monotype Corsiva" pitchFamily="66" charset="0"/>
              </a:rPr>
              <a:t>- «Кто ходит в гости по утрам, тот поступает мудро!» </a:t>
            </a:r>
            <a:endParaRPr lang="ru-RU" sz="5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232</Words>
  <PresentationFormat>Экран (4:3)</PresentationFormat>
  <Paragraphs>49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Книг   желанные страницы</vt:lpstr>
      <vt:lpstr>Разминка </vt:lpstr>
      <vt:lpstr>Стих-лото</vt:lpstr>
      <vt:lpstr>Слайд 4</vt:lpstr>
      <vt:lpstr>Слайд 5</vt:lpstr>
      <vt:lpstr>Слайд 6</vt:lpstr>
      <vt:lpstr>Крылатые выражения</vt:lpstr>
      <vt:lpstr>Слайд 8</vt:lpstr>
      <vt:lpstr>Слайд 9</vt:lpstr>
      <vt:lpstr>Слайд 10</vt:lpstr>
      <vt:lpstr>Слайд 11</vt:lpstr>
      <vt:lpstr>Слайд 12</vt:lpstr>
      <vt:lpstr>Конкурс  шифровальщиков</vt:lpstr>
      <vt:lpstr>Слайд 14</vt:lpstr>
      <vt:lpstr>Ответь на вопрос</vt:lpstr>
      <vt:lpstr>Слайд 16</vt:lpstr>
      <vt:lpstr>«Чёрный ящик»</vt:lpstr>
      <vt:lpstr>Слайд 18</vt:lpstr>
      <vt:lpstr>Книг   желанные страницы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41</cp:revision>
  <dcterms:created xsi:type="dcterms:W3CDTF">2018-06-05T12:28:00Z</dcterms:created>
  <dcterms:modified xsi:type="dcterms:W3CDTF">2019-02-22T13:28:17Z</dcterms:modified>
</cp:coreProperties>
</file>