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70" r:id="rId8"/>
    <p:sldId id="271" r:id="rId9"/>
    <p:sldId id="273" r:id="rId10"/>
    <p:sldId id="268" r:id="rId11"/>
    <p:sldId id="275" r:id="rId12"/>
    <p:sldId id="276" r:id="rId13"/>
    <p:sldId id="277" r:id="rId14"/>
    <p:sldId id="278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60"/>
  </p:normalViewPr>
  <p:slideViewPr>
    <p:cSldViewPr>
      <p:cViewPr varScale="1">
        <p:scale>
          <a:sx n="112" d="100"/>
          <a:sy n="11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slide" Target="../slides/slide6.xml"/><Relationship Id="rId1" Type="http://schemas.openxmlformats.org/officeDocument/2006/relationships/slide" Target="../slides/slide5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slide" Target="../slides/slide4.xml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slide" Target="../slides/slide8.xml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F83ED-9FBD-4EC0-948F-A01FDB15472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5BDA339-7378-4806-A7A9-01F6C972E569}">
      <dgm:prSet phldrT="[Текст]" custT="1"/>
      <dgm:spPr/>
      <dgm:t>
        <a:bodyPr/>
        <a:lstStyle/>
        <a:p>
          <a:r>
            <a:rPr lang="ru-RU" sz="1600" dirty="0" smtClean="0"/>
            <a:t>Чрезмерное напряжение</a:t>
          </a:r>
          <a:r>
            <a:rPr lang="en-US" sz="1600" dirty="0" smtClean="0"/>
            <a:t>/</a:t>
          </a:r>
          <a:r>
            <a:rPr lang="ru-RU" sz="1600" dirty="0" smtClean="0"/>
            <a:t>ослабление мышц рук;</a:t>
          </a:r>
          <a:endParaRPr lang="ru-RU" sz="1600" dirty="0"/>
        </a:p>
      </dgm:t>
    </dgm:pt>
    <dgm:pt modelId="{29CB7FC1-F1E0-45D2-9555-93173043E03A}" type="parTrans" cxnId="{62C5A31D-5130-4236-8BD9-7E76FCD5DA84}">
      <dgm:prSet/>
      <dgm:spPr/>
      <dgm:t>
        <a:bodyPr/>
        <a:lstStyle/>
        <a:p>
          <a:endParaRPr lang="ru-RU"/>
        </a:p>
      </dgm:t>
    </dgm:pt>
    <dgm:pt modelId="{AC9434BB-60C5-41FA-A75E-D591BA28BEDE}" type="sibTrans" cxnId="{62C5A31D-5130-4236-8BD9-7E76FCD5DA84}">
      <dgm:prSet/>
      <dgm:spPr/>
      <dgm:t>
        <a:bodyPr/>
        <a:lstStyle/>
        <a:p>
          <a:endParaRPr lang="ru-RU"/>
        </a:p>
      </dgm:t>
    </dgm:pt>
    <dgm:pt modelId="{68509854-7BAF-46ED-A984-3137C24B4C99}">
      <dgm:prSet phldrT="[Текст]" custT="1"/>
      <dgm:spPr/>
      <dgm:t>
        <a:bodyPr/>
        <a:lstStyle/>
        <a:p>
          <a:r>
            <a:rPr lang="ru-RU" sz="1600" dirty="0" smtClean="0"/>
            <a:t>Частый отрыв ручки от листа, частые остановки;</a:t>
          </a:r>
          <a:endParaRPr lang="ru-RU" sz="1600" dirty="0"/>
        </a:p>
      </dgm:t>
    </dgm:pt>
    <dgm:pt modelId="{EA0B458A-57F0-4486-8942-7DC8C50D64EE}" type="parTrans" cxnId="{52C109DB-488B-4346-AD70-13E70DE8D74E}">
      <dgm:prSet/>
      <dgm:spPr/>
      <dgm:t>
        <a:bodyPr/>
        <a:lstStyle/>
        <a:p>
          <a:endParaRPr lang="ru-RU"/>
        </a:p>
      </dgm:t>
    </dgm:pt>
    <dgm:pt modelId="{3875C254-9E42-4806-A5D1-C048E2146E77}" type="sibTrans" cxnId="{52C109DB-488B-4346-AD70-13E70DE8D74E}">
      <dgm:prSet/>
      <dgm:spPr/>
      <dgm:t>
        <a:bodyPr/>
        <a:lstStyle/>
        <a:p>
          <a:endParaRPr lang="ru-RU"/>
        </a:p>
      </dgm:t>
    </dgm:pt>
    <dgm:pt modelId="{CB1F1B75-6B6E-43E4-B172-C676F9A91E96}">
      <dgm:prSet phldrT="[Текст]" custT="1"/>
      <dgm:spPr/>
      <dgm:t>
        <a:bodyPr/>
        <a:lstStyle/>
        <a:p>
          <a:r>
            <a:rPr lang="ru-RU" sz="1800" dirty="0" smtClean="0"/>
            <a:t>Очень медленный темп;</a:t>
          </a:r>
          <a:endParaRPr lang="ru-RU" sz="1800" dirty="0"/>
        </a:p>
      </dgm:t>
    </dgm:pt>
    <dgm:pt modelId="{D266927A-6DB7-4859-A99F-03EB50AE7C18}" type="parTrans" cxnId="{19F65426-7A73-4EF6-AD2E-65E207128840}">
      <dgm:prSet/>
      <dgm:spPr/>
      <dgm:t>
        <a:bodyPr/>
        <a:lstStyle/>
        <a:p>
          <a:endParaRPr lang="ru-RU"/>
        </a:p>
      </dgm:t>
    </dgm:pt>
    <dgm:pt modelId="{A3481B1B-C1B5-4DCE-AA1F-933FE1D3FA01}" type="sibTrans" cxnId="{19F65426-7A73-4EF6-AD2E-65E207128840}">
      <dgm:prSet/>
      <dgm:spPr/>
      <dgm:t>
        <a:bodyPr/>
        <a:lstStyle/>
        <a:p>
          <a:endParaRPr lang="ru-RU"/>
        </a:p>
      </dgm:t>
    </dgm:pt>
    <dgm:pt modelId="{AF35C997-0434-471F-B879-89FA1B9A65D1}">
      <dgm:prSet phldrT="[Текст]"/>
      <dgm:spPr/>
      <dgm:t>
        <a:bodyPr/>
        <a:lstStyle/>
        <a:p>
          <a:r>
            <a:rPr lang="ru-RU" dirty="0" smtClean="0"/>
            <a:t>Снижение самоконтроля;</a:t>
          </a:r>
          <a:endParaRPr lang="ru-RU" dirty="0"/>
        </a:p>
      </dgm:t>
    </dgm:pt>
    <dgm:pt modelId="{AF586A38-E9A2-4750-AD8A-ED38D9818246}" type="parTrans" cxnId="{A32938E1-5DC5-434B-8673-E5FDB0B6ED60}">
      <dgm:prSet/>
      <dgm:spPr/>
      <dgm:t>
        <a:bodyPr/>
        <a:lstStyle/>
        <a:p>
          <a:endParaRPr lang="ru-RU"/>
        </a:p>
      </dgm:t>
    </dgm:pt>
    <dgm:pt modelId="{048CD761-4164-4505-9CFD-895A43DF73F4}" type="sibTrans" cxnId="{A32938E1-5DC5-434B-8673-E5FDB0B6ED60}">
      <dgm:prSet/>
      <dgm:spPr/>
      <dgm:t>
        <a:bodyPr/>
        <a:lstStyle/>
        <a:p>
          <a:endParaRPr lang="ru-RU"/>
        </a:p>
      </dgm:t>
    </dgm:pt>
    <dgm:pt modelId="{72403C75-4FB2-4C94-8E5B-0F00C5A7320B}">
      <dgm:prSet phldrT="[Текст]"/>
      <dgm:spPr/>
      <dgm:t>
        <a:bodyPr/>
        <a:lstStyle/>
        <a:p>
          <a:r>
            <a:rPr lang="ru-RU" dirty="0" smtClean="0"/>
            <a:t>Неумение ориентироваться в тетради или на листе бумаги;</a:t>
          </a:r>
          <a:endParaRPr lang="ru-RU" dirty="0"/>
        </a:p>
      </dgm:t>
    </dgm:pt>
    <dgm:pt modelId="{20BF0D92-8E69-4B72-ADCF-0E6FD4B1A035}" type="parTrans" cxnId="{B8BF1707-F20A-4286-81F6-33378C5A12ED}">
      <dgm:prSet/>
      <dgm:spPr/>
      <dgm:t>
        <a:bodyPr/>
        <a:lstStyle/>
        <a:p>
          <a:endParaRPr lang="ru-RU"/>
        </a:p>
      </dgm:t>
    </dgm:pt>
    <dgm:pt modelId="{67CD36BD-4718-46A2-AD2F-B2F0C863C67F}" type="sibTrans" cxnId="{B8BF1707-F20A-4286-81F6-33378C5A12ED}">
      <dgm:prSet/>
      <dgm:spPr/>
      <dgm:t>
        <a:bodyPr/>
        <a:lstStyle/>
        <a:p>
          <a:endParaRPr lang="ru-RU"/>
        </a:p>
      </dgm:t>
    </dgm:pt>
    <dgm:pt modelId="{E6154A94-EF61-46B8-892D-4CCC87B1F4E8}">
      <dgm:prSet phldrT="[Текст]"/>
      <dgm:spPr/>
      <dgm:t>
        <a:bodyPr/>
        <a:lstStyle/>
        <a:p>
          <a:r>
            <a:rPr lang="ru-RU" dirty="0" smtClean="0"/>
            <a:t>Трудно попадать в строку и соблюдать линейность письма;</a:t>
          </a:r>
          <a:endParaRPr lang="ru-RU" dirty="0"/>
        </a:p>
      </dgm:t>
    </dgm:pt>
    <dgm:pt modelId="{A93A9BB9-958C-492B-9DF1-77B9BA75C71A}" type="parTrans" cxnId="{C17E5993-DC4E-4637-A03F-11AF9321409B}">
      <dgm:prSet/>
      <dgm:spPr/>
      <dgm:t>
        <a:bodyPr/>
        <a:lstStyle/>
        <a:p>
          <a:endParaRPr lang="ru-RU"/>
        </a:p>
      </dgm:t>
    </dgm:pt>
    <dgm:pt modelId="{E33F16CA-A441-4EC5-A1C2-36C094CC9661}" type="sibTrans" cxnId="{C17E5993-DC4E-4637-A03F-11AF9321409B}">
      <dgm:prSet/>
      <dgm:spPr/>
      <dgm:t>
        <a:bodyPr/>
        <a:lstStyle/>
        <a:p>
          <a:endParaRPr lang="ru-RU"/>
        </a:p>
      </dgm:t>
    </dgm:pt>
    <dgm:pt modelId="{7AA7CCAE-1640-4D93-82BA-7E2FBE28D152}">
      <dgm:prSet phldrT="[Текст]"/>
      <dgm:spPr/>
      <dgm:t>
        <a:bodyPr/>
        <a:lstStyle/>
        <a:p>
          <a:r>
            <a:rPr lang="ru-RU" dirty="0" smtClean="0"/>
            <a:t>Несоблюдение последовательности и размера графических элементов, замены и </a:t>
          </a:r>
          <a:r>
            <a:rPr lang="ru-RU" dirty="0" err="1" smtClean="0"/>
            <a:t>путание</a:t>
          </a:r>
          <a:r>
            <a:rPr lang="ru-RU" dirty="0" smtClean="0"/>
            <a:t> элементов;</a:t>
          </a:r>
          <a:endParaRPr lang="ru-RU" dirty="0"/>
        </a:p>
      </dgm:t>
    </dgm:pt>
    <dgm:pt modelId="{7206453B-DD76-4B4D-A27F-B02D926EE662}" type="parTrans" cxnId="{67622442-24BF-4327-9003-2CCFE630B5EE}">
      <dgm:prSet/>
      <dgm:spPr/>
      <dgm:t>
        <a:bodyPr/>
        <a:lstStyle/>
        <a:p>
          <a:endParaRPr lang="ru-RU"/>
        </a:p>
      </dgm:t>
    </dgm:pt>
    <dgm:pt modelId="{B70DE77B-83B2-4CE6-A91C-7ABC93A5B165}" type="sibTrans" cxnId="{67622442-24BF-4327-9003-2CCFE630B5EE}">
      <dgm:prSet/>
      <dgm:spPr/>
      <dgm:t>
        <a:bodyPr/>
        <a:lstStyle/>
        <a:p>
          <a:endParaRPr lang="ru-RU"/>
        </a:p>
      </dgm:t>
    </dgm:pt>
    <dgm:pt modelId="{05C06A8A-646E-402C-9D99-607AC552976A}">
      <dgm:prSet phldrT="[Текст]"/>
      <dgm:spPr/>
      <dgm:t>
        <a:bodyPr/>
        <a:lstStyle/>
        <a:p>
          <a:endParaRPr lang="ru-RU"/>
        </a:p>
      </dgm:t>
    </dgm:pt>
    <dgm:pt modelId="{8ADEC3EF-3B9E-4A50-9B95-AD707C35936B}" type="parTrans" cxnId="{98286B17-49E0-4EB6-AF9F-F24FF8531CC6}">
      <dgm:prSet/>
      <dgm:spPr/>
      <dgm:t>
        <a:bodyPr/>
        <a:lstStyle/>
        <a:p>
          <a:endParaRPr lang="ru-RU"/>
        </a:p>
      </dgm:t>
    </dgm:pt>
    <dgm:pt modelId="{80470C32-6D0D-4A89-B373-1BAD553404C4}" type="sibTrans" cxnId="{98286B17-49E0-4EB6-AF9F-F24FF8531CC6}">
      <dgm:prSet/>
      <dgm:spPr/>
      <dgm:t>
        <a:bodyPr/>
        <a:lstStyle/>
        <a:p>
          <a:endParaRPr lang="ru-RU"/>
        </a:p>
      </dgm:t>
    </dgm:pt>
    <dgm:pt modelId="{02F00C7D-B44B-426A-9781-826DFE44A0C7}" type="pres">
      <dgm:prSet presAssocID="{67CF83ED-9FBD-4EC0-948F-A01FDB15472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3388E53-9CE8-4563-8163-E8DD589D0753}" type="pres">
      <dgm:prSet presAssocID="{67CF83ED-9FBD-4EC0-948F-A01FDB154722}" presName="Name1" presStyleCnt="0"/>
      <dgm:spPr/>
    </dgm:pt>
    <dgm:pt modelId="{BF483388-484C-446C-9DD5-B4B919710301}" type="pres">
      <dgm:prSet presAssocID="{67CF83ED-9FBD-4EC0-948F-A01FDB154722}" presName="cycle" presStyleCnt="0"/>
      <dgm:spPr/>
    </dgm:pt>
    <dgm:pt modelId="{BBB9CDD2-7D60-413D-A81B-142595385041}" type="pres">
      <dgm:prSet presAssocID="{67CF83ED-9FBD-4EC0-948F-A01FDB154722}" presName="srcNode" presStyleLbl="node1" presStyleIdx="0" presStyleCnt="7"/>
      <dgm:spPr/>
    </dgm:pt>
    <dgm:pt modelId="{07E535D7-DDCC-44C6-96CC-FE421D8B6D52}" type="pres">
      <dgm:prSet presAssocID="{67CF83ED-9FBD-4EC0-948F-A01FDB154722}" presName="conn" presStyleLbl="parChTrans1D2" presStyleIdx="0" presStyleCnt="1"/>
      <dgm:spPr/>
      <dgm:t>
        <a:bodyPr/>
        <a:lstStyle/>
        <a:p>
          <a:endParaRPr lang="ru-RU"/>
        </a:p>
      </dgm:t>
    </dgm:pt>
    <dgm:pt modelId="{8BD49333-8589-4411-B1A4-14121C17D4A4}" type="pres">
      <dgm:prSet presAssocID="{67CF83ED-9FBD-4EC0-948F-A01FDB154722}" presName="extraNode" presStyleLbl="node1" presStyleIdx="0" presStyleCnt="7"/>
      <dgm:spPr/>
    </dgm:pt>
    <dgm:pt modelId="{9859EBF4-EF82-40BA-97A0-A6C64DE89853}" type="pres">
      <dgm:prSet presAssocID="{67CF83ED-9FBD-4EC0-948F-A01FDB154722}" presName="dstNode" presStyleLbl="node1" presStyleIdx="0" presStyleCnt="7"/>
      <dgm:spPr/>
    </dgm:pt>
    <dgm:pt modelId="{3F507247-BCDC-4372-A840-EDC535344E1D}" type="pres">
      <dgm:prSet presAssocID="{55BDA339-7378-4806-A7A9-01F6C972E56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E4B38-4F3B-44F4-9B8E-AEE97711FEDC}" type="pres">
      <dgm:prSet presAssocID="{55BDA339-7378-4806-A7A9-01F6C972E569}" presName="accent_1" presStyleCnt="0"/>
      <dgm:spPr/>
    </dgm:pt>
    <dgm:pt modelId="{C03ECD41-A82B-4FA1-A940-D02AA3BA02AF}" type="pres">
      <dgm:prSet presAssocID="{55BDA339-7378-4806-A7A9-01F6C972E569}" presName="accentRepeatNode" presStyleLbl="solidFgAcc1" presStyleIdx="0" presStyleCnt="7"/>
      <dgm:spPr/>
    </dgm:pt>
    <dgm:pt modelId="{E34A541C-88AD-49B2-BF99-BF5CBF4F39A9}" type="pres">
      <dgm:prSet presAssocID="{68509854-7BAF-46ED-A984-3137C24B4C99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46944-5C95-44F4-AEDE-1D799AFA6DFC}" type="pres">
      <dgm:prSet presAssocID="{68509854-7BAF-46ED-A984-3137C24B4C99}" presName="accent_2" presStyleCnt="0"/>
      <dgm:spPr/>
    </dgm:pt>
    <dgm:pt modelId="{3D641B08-A20D-4885-9F88-80C5F5F82A74}" type="pres">
      <dgm:prSet presAssocID="{68509854-7BAF-46ED-A984-3137C24B4C99}" presName="accentRepeatNode" presStyleLbl="solidFgAcc1" presStyleIdx="1" presStyleCnt="7"/>
      <dgm:spPr/>
    </dgm:pt>
    <dgm:pt modelId="{200F92B2-B9B7-4D03-A0BB-4E4B2C6AB7CD}" type="pres">
      <dgm:prSet presAssocID="{CB1F1B75-6B6E-43E4-B172-C676F9A91E96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322DA-D556-4605-B90A-1F85CD07DEE7}" type="pres">
      <dgm:prSet presAssocID="{CB1F1B75-6B6E-43E4-B172-C676F9A91E96}" presName="accent_3" presStyleCnt="0"/>
      <dgm:spPr/>
    </dgm:pt>
    <dgm:pt modelId="{36A19DB5-CA05-4983-9FDD-7A95FCA23712}" type="pres">
      <dgm:prSet presAssocID="{CB1F1B75-6B6E-43E4-B172-C676F9A91E96}" presName="accentRepeatNode" presStyleLbl="solidFgAcc1" presStyleIdx="2" presStyleCnt="7"/>
      <dgm:spPr/>
    </dgm:pt>
    <dgm:pt modelId="{130E962A-1EE5-4A66-90EC-D8319410B371}" type="pres">
      <dgm:prSet presAssocID="{AF35C997-0434-471F-B879-89FA1B9A65D1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B60A95-E7CA-4993-B87C-9FB8C29A2E6D}" type="pres">
      <dgm:prSet presAssocID="{AF35C997-0434-471F-B879-89FA1B9A65D1}" presName="accent_4" presStyleCnt="0"/>
      <dgm:spPr/>
    </dgm:pt>
    <dgm:pt modelId="{0EF89953-F296-4A0E-97E5-65167E7518FF}" type="pres">
      <dgm:prSet presAssocID="{AF35C997-0434-471F-B879-89FA1B9A65D1}" presName="accentRepeatNode" presStyleLbl="solidFgAcc1" presStyleIdx="3" presStyleCnt="7"/>
      <dgm:spPr/>
    </dgm:pt>
    <dgm:pt modelId="{542A5791-CF71-447B-9464-3A60A0174502}" type="pres">
      <dgm:prSet presAssocID="{72403C75-4FB2-4C94-8E5B-0F00C5A7320B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A1870-19E4-4B3D-9EDA-9012147FE030}" type="pres">
      <dgm:prSet presAssocID="{72403C75-4FB2-4C94-8E5B-0F00C5A7320B}" presName="accent_5" presStyleCnt="0"/>
      <dgm:spPr/>
    </dgm:pt>
    <dgm:pt modelId="{37231009-7716-494F-B8AE-86D59DC20CB0}" type="pres">
      <dgm:prSet presAssocID="{72403C75-4FB2-4C94-8E5B-0F00C5A7320B}" presName="accentRepeatNode" presStyleLbl="solidFgAcc1" presStyleIdx="4" presStyleCnt="7"/>
      <dgm:spPr/>
    </dgm:pt>
    <dgm:pt modelId="{736EC1CB-9C63-4C0A-A613-5F7E0612A809}" type="pres">
      <dgm:prSet presAssocID="{E6154A94-EF61-46B8-892D-4CCC87B1F4E8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06B73F-95C1-4E46-A520-B5F7B1E51590}" type="pres">
      <dgm:prSet presAssocID="{E6154A94-EF61-46B8-892D-4CCC87B1F4E8}" presName="accent_6" presStyleCnt="0"/>
      <dgm:spPr/>
    </dgm:pt>
    <dgm:pt modelId="{500DE5A3-E789-4744-9E9E-5B7B23C07828}" type="pres">
      <dgm:prSet presAssocID="{E6154A94-EF61-46B8-892D-4CCC87B1F4E8}" presName="accentRepeatNode" presStyleLbl="solidFgAcc1" presStyleIdx="5" presStyleCnt="7"/>
      <dgm:spPr/>
    </dgm:pt>
    <dgm:pt modelId="{C7702F5C-D67C-41CC-9116-6BD620806786}" type="pres">
      <dgm:prSet presAssocID="{7AA7CCAE-1640-4D93-82BA-7E2FBE28D152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F30CA4-1E7D-4AD5-AA54-CB08BB319225}" type="pres">
      <dgm:prSet presAssocID="{7AA7CCAE-1640-4D93-82BA-7E2FBE28D152}" presName="accent_7" presStyleCnt="0"/>
      <dgm:spPr/>
    </dgm:pt>
    <dgm:pt modelId="{F42EFDBC-2C4F-4C37-8388-C20E65526C84}" type="pres">
      <dgm:prSet presAssocID="{7AA7CCAE-1640-4D93-82BA-7E2FBE28D152}" presName="accentRepeatNode" presStyleLbl="solidFgAcc1" presStyleIdx="6" presStyleCnt="7"/>
      <dgm:spPr/>
    </dgm:pt>
  </dgm:ptLst>
  <dgm:cxnLst>
    <dgm:cxn modelId="{98286B17-49E0-4EB6-AF9F-F24FF8531CC6}" srcId="{67CF83ED-9FBD-4EC0-948F-A01FDB154722}" destId="{05C06A8A-646E-402C-9D99-607AC552976A}" srcOrd="7" destOrd="0" parTransId="{8ADEC3EF-3B9E-4A50-9B95-AD707C35936B}" sibTransId="{80470C32-6D0D-4A89-B373-1BAD553404C4}"/>
    <dgm:cxn modelId="{CCD0DE29-48CD-42F1-B848-B99054EB4066}" type="presOf" srcId="{55BDA339-7378-4806-A7A9-01F6C972E569}" destId="{3F507247-BCDC-4372-A840-EDC535344E1D}" srcOrd="0" destOrd="0" presId="urn:microsoft.com/office/officeart/2008/layout/VerticalCurvedList"/>
    <dgm:cxn modelId="{C17E5993-DC4E-4637-A03F-11AF9321409B}" srcId="{67CF83ED-9FBD-4EC0-948F-A01FDB154722}" destId="{E6154A94-EF61-46B8-892D-4CCC87B1F4E8}" srcOrd="5" destOrd="0" parTransId="{A93A9BB9-958C-492B-9DF1-77B9BA75C71A}" sibTransId="{E33F16CA-A441-4EC5-A1C2-36C094CC9661}"/>
    <dgm:cxn modelId="{E0AC9117-F3A1-48D2-B779-1D7DEC59EFCF}" type="presOf" srcId="{E6154A94-EF61-46B8-892D-4CCC87B1F4E8}" destId="{736EC1CB-9C63-4C0A-A613-5F7E0612A809}" srcOrd="0" destOrd="0" presId="urn:microsoft.com/office/officeart/2008/layout/VerticalCurvedList"/>
    <dgm:cxn modelId="{A32938E1-5DC5-434B-8673-E5FDB0B6ED60}" srcId="{67CF83ED-9FBD-4EC0-948F-A01FDB154722}" destId="{AF35C997-0434-471F-B879-89FA1B9A65D1}" srcOrd="3" destOrd="0" parTransId="{AF586A38-E9A2-4750-AD8A-ED38D9818246}" sibTransId="{048CD761-4164-4505-9CFD-895A43DF73F4}"/>
    <dgm:cxn modelId="{62C5A31D-5130-4236-8BD9-7E76FCD5DA84}" srcId="{67CF83ED-9FBD-4EC0-948F-A01FDB154722}" destId="{55BDA339-7378-4806-A7A9-01F6C972E569}" srcOrd="0" destOrd="0" parTransId="{29CB7FC1-F1E0-45D2-9555-93173043E03A}" sibTransId="{AC9434BB-60C5-41FA-A75E-D591BA28BEDE}"/>
    <dgm:cxn modelId="{19F65426-7A73-4EF6-AD2E-65E207128840}" srcId="{67CF83ED-9FBD-4EC0-948F-A01FDB154722}" destId="{CB1F1B75-6B6E-43E4-B172-C676F9A91E96}" srcOrd="2" destOrd="0" parTransId="{D266927A-6DB7-4859-A99F-03EB50AE7C18}" sibTransId="{A3481B1B-C1B5-4DCE-AA1F-933FE1D3FA01}"/>
    <dgm:cxn modelId="{EB2975F5-E549-456E-9293-3699F880A1BE}" type="presOf" srcId="{72403C75-4FB2-4C94-8E5B-0F00C5A7320B}" destId="{542A5791-CF71-447B-9464-3A60A0174502}" srcOrd="0" destOrd="0" presId="urn:microsoft.com/office/officeart/2008/layout/VerticalCurvedList"/>
    <dgm:cxn modelId="{52C109DB-488B-4346-AD70-13E70DE8D74E}" srcId="{67CF83ED-9FBD-4EC0-948F-A01FDB154722}" destId="{68509854-7BAF-46ED-A984-3137C24B4C99}" srcOrd="1" destOrd="0" parTransId="{EA0B458A-57F0-4486-8942-7DC8C50D64EE}" sibTransId="{3875C254-9E42-4806-A5D1-C048E2146E77}"/>
    <dgm:cxn modelId="{1E3BD20B-4FC7-49AC-AEAC-E4312B9F6979}" type="presOf" srcId="{67CF83ED-9FBD-4EC0-948F-A01FDB154722}" destId="{02F00C7D-B44B-426A-9781-826DFE44A0C7}" srcOrd="0" destOrd="0" presId="urn:microsoft.com/office/officeart/2008/layout/VerticalCurvedList"/>
    <dgm:cxn modelId="{8B0D4997-71F3-453C-AE44-30296D0654B6}" type="presOf" srcId="{AF35C997-0434-471F-B879-89FA1B9A65D1}" destId="{130E962A-1EE5-4A66-90EC-D8319410B371}" srcOrd="0" destOrd="0" presId="urn:microsoft.com/office/officeart/2008/layout/VerticalCurvedList"/>
    <dgm:cxn modelId="{02967412-7B57-40E2-91DD-F7EE9D43059F}" type="presOf" srcId="{68509854-7BAF-46ED-A984-3137C24B4C99}" destId="{E34A541C-88AD-49B2-BF99-BF5CBF4F39A9}" srcOrd="0" destOrd="0" presId="urn:microsoft.com/office/officeart/2008/layout/VerticalCurvedList"/>
    <dgm:cxn modelId="{B8BF1707-F20A-4286-81F6-33378C5A12ED}" srcId="{67CF83ED-9FBD-4EC0-948F-A01FDB154722}" destId="{72403C75-4FB2-4C94-8E5B-0F00C5A7320B}" srcOrd="4" destOrd="0" parTransId="{20BF0D92-8E69-4B72-ADCF-0E6FD4B1A035}" sibTransId="{67CD36BD-4718-46A2-AD2F-B2F0C863C67F}"/>
    <dgm:cxn modelId="{24B2106D-8F72-4079-96DF-5CFD4C0310EC}" type="presOf" srcId="{AC9434BB-60C5-41FA-A75E-D591BA28BEDE}" destId="{07E535D7-DDCC-44C6-96CC-FE421D8B6D52}" srcOrd="0" destOrd="0" presId="urn:microsoft.com/office/officeart/2008/layout/VerticalCurvedList"/>
    <dgm:cxn modelId="{67622442-24BF-4327-9003-2CCFE630B5EE}" srcId="{67CF83ED-9FBD-4EC0-948F-A01FDB154722}" destId="{7AA7CCAE-1640-4D93-82BA-7E2FBE28D152}" srcOrd="6" destOrd="0" parTransId="{7206453B-DD76-4B4D-A27F-B02D926EE662}" sibTransId="{B70DE77B-83B2-4CE6-A91C-7ABC93A5B165}"/>
    <dgm:cxn modelId="{D997D9E2-669C-42C0-991A-D4E4E65C7E8C}" type="presOf" srcId="{CB1F1B75-6B6E-43E4-B172-C676F9A91E96}" destId="{200F92B2-B9B7-4D03-A0BB-4E4B2C6AB7CD}" srcOrd="0" destOrd="0" presId="urn:microsoft.com/office/officeart/2008/layout/VerticalCurvedList"/>
    <dgm:cxn modelId="{8348D9CC-3BBA-4274-AF4F-1B8812FA1935}" type="presOf" srcId="{7AA7CCAE-1640-4D93-82BA-7E2FBE28D152}" destId="{C7702F5C-D67C-41CC-9116-6BD620806786}" srcOrd="0" destOrd="0" presId="urn:microsoft.com/office/officeart/2008/layout/VerticalCurvedList"/>
    <dgm:cxn modelId="{DEABEF5F-A213-400F-9D2F-244E080E29EE}" type="presParOf" srcId="{02F00C7D-B44B-426A-9781-826DFE44A0C7}" destId="{53388E53-9CE8-4563-8163-E8DD589D0753}" srcOrd="0" destOrd="0" presId="urn:microsoft.com/office/officeart/2008/layout/VerticalCurvedList"/>
    <dgm:cxn modelId="{2D801D49-2D1C-439B-8050-BBE4B6932C49}" type="presParOf" srcId="{53388E53-9CE8-4563-8163-E8DD589D0753}" destId="{BF483388-484C-446C-9DD5-B4B919710301}" srcOrd="0" destOrd="0" presId="urn:microsoft.com/office/officeart/2008/layout/VerticalCurvedList"/>
    <dgm:cxn modelId="{5542402C-9B67-4705-B5B0-48049FF91452}" type="presParOf" srcId="{BF483388-484C-446C-9DD5-B4B919710301}" destId="{BBB9CDD2-7D60-413D-A81B-142595385041}" srcOrd="0" destOrd="0" presId="urn:microsoft.com/office/officeart/2008/layout/VerticalCurvedList"/>
    <dgm:cxn modelId="{73202473-ECBF-46B7-902E-6BA77176A8AE}" type="presParOf" srcId="{BF483388-484C-446C-9DD5-B4B919710301}" destId="{07E535D7-DDCC-44C6-96CC-FE421D8B6D52}" srcOrd="1" destOrd="0" presId="urn:microsoft.com/office/officeart/2008/layout/VerticalCurvedList"/>
    <dgm:cxn modelId="{ABCD8C4A-EAC3-41D7-8CCC-2D5B023154DA}" type="presParOf" srcId="{BF483388-484C-446C-9DD5-B4B919710301}" destId="{8BD49333-8589-4411-B1A4-14121C17D4A4}" srcOrd="2" destOrd="0" presId="urn:microsoft.com/office/officeart/2008/layout/VerticalCurvedList"/>
    <dgm:cxn modelId="{861B37BE-DBD7-40AA-B6C1-F03E0C5F33A2}" type="presParOf" srcId="{BF483388-484C-446C-9DD5-B4B919710301}" destId="{9859EBF4-EF82-40BA-97A0-A6C64DE89853}" srcOrd="3" destOrd="0" presId="urn:microsoft.com/office/officeart/2008/layout/VerticalCurvedList"/>
    <dgm:cxn modelId="{608C947D-0ADE-430C-9183-96BCCC3457F7}" type="presParOf" srcId="{53388E53-9CE8-4563-8163-E8DD589D0753}" destId="{3F507247-BCDC-4372-A840-EDC535344E1D}" srcOrd="1" destOrd="0" presId="urn:microsoft.com/office/officeart/2008/layout/VerticalCurvedList"/>
    <dgm:cxn modelId="{412D9568-D154-4ADD-8D62-A65AE2BA303F}" type="presParOf" srcId="{53388E53-9CE8-4563-8163-E8DD589D0753}" destId="{5EFE4B38-4F3B-44F4-9B8E-AEE97711FEDC}" srcOrd="2" destOrd="0" presId="urn:microsoft.com/office/officeart/2008/layout/VerticalCurvedList"/>
    <dgm:cxn modelId="{CB45009C-1C38-47A1-AEA3-847392E1FBFE}" type="presParOf" srcId="{5EFE4B38-4F3B-44F4-9B8E-AEE97711FEDC}" destId="{C03ECD41-A82B-4FA1-A940-D02AA3BA02AF}" srcOrd="0" destOrd="0" presId="urn:microsoft.com/office/officeart/2008/layout/VerticalCurvedList"/>
    <dgm:cxn modelId="{9FF42567-6AF0-433E-8707-C968D750A946}" type="presParOf" srcId="{53388E53-9CE8-4563-8163-E8DD589D0753}" destId="{E34A541C-88AD-49B2-BF99-BF5CBF4F39A9}" srcOrd="3" destOrd="0" presId="urn:microsoft.com/office/officeart/2008/layout/VerticalCurvedList"/>
    <dgm:cxn modelId="{F771A5B9-B825-4C0C-908E-B2AF83344CBE}" type="presParOf" srcId="{53388E53-9CE8-4563-8163-E8DD589D0753}" destId="{32846944-5C95-44F4-AEDE-1D799AFA6DFC}" srcOrd="4" destOrd="0" presId="urn:microsoft.com/office/officeart/2008/layout/VerticalCurvedList"/>
    <dgm:cxn modelId="{B92EF7E1-2D75-4EB1-AF6C-DD1F82C32460}" type="presParOf" srcId="{32846944-5C95-44F4-AEDE-1D799AFA6DFC}" destId="{3D641B08-A20D-4885-9F88-80C5F5F82A74}" srcOrd="0" destOrd="0" presId="urn:microsoft.com/office/officeart/2008/layout/VerticalCurvedList"/>
    <dgm:cxn modelId="{593718D5-CA2D-455D-A5C4-EDB2B831DB5E}" type="presParOf" srcId="{53388E53-9CE8-4563-8163-E8DD589D0753}" destId="{200F92B2-B9B7-4D03-A0BB-4E4B2C6AB7CD}" srcOrd="5" destOrd="0" presId="urn:microsoft.com/office/officeart/2008/layout/VerticalCurvedList"/>
    <dgm:cxn modelId="{8BFA6800-F295-4ED5-9F53-56C825E040D0}" type="presParOf" srcId="{53388E53-9CE8-4563-8163-E8DD589D0753}" destId="{3CA322DA-D556-4605-B90A-1F85CD07DEE7}" srcOrd="6" destOrd="0" presId="urn:microsoft.com/office/officeart/2008/layout/VerticalCurvedList"/>
    <dgm:cxn modelId="{3F6419B8-FB51-49AF-90BC-E2EBB6A3980B}" type="presParOf" srcId="{3CA322DA-D556-4605-B90A-1F85CD07DEE7}" destId="{36A19DB5-CA05-4983-9FDD-7A95FCA23712}" srcOrd="0" destOrd="0" presId="urn:microsoft.com/office/officeart/2008/layout/VerticalCurvedList"/>
    <dgm:cxn modelId="{F918004F-8883-41E1-A58C-BCC6FF27A5AD}" type="presParOf" srcId="{53388E53-9CE8-4563-8163-E8DD589D0753}" destId="{130E962A-1EE5-4A66-90EC-D8319410B371}" srcOrd="7" destOrd="0" presId="urn:microsoft.com/office/officeart/2008/layout/VerticalCurvedList"/>
    <dgm:cxn modelId="{DD47BA8E-9661-4283-A341-73DD20022707}" type="presParOf" srcId="{53388E53-9CE8-4563-8163-E8DD589D0753}" destId="{07B60A95-E7CA-4993-B87C-9FB8C29A2E6D}" srcOrd="8" destOrd="0" presId="urn:microsoft.com/office/officeart/2008/layout/VerticalCurvedList"/>
    <dgm:cxn modelId="{AD0150FE-73C3-4587-8FD8-A8D9F6AB9A92}" type="presParOf" srcId="{07B60A95-E7CA-4993-B87C-9FB8C29A2E6D}" destId="{0EF89953-F296-4A0E-97E5-65167E7518FF}" srcOrd="0" destOrd="0" presId="urn:microsoft.com/office/officeart/2008/layout/VerticalCurvedList"/>
    <dgm:cxn modelId="{23E2B26A-D6B6-4988-8784-B517A7616B0E}" type="presParOf" srcId="{53388E53-9CE8-4563-8163-E8DD589D0753}" destId="{542A5791-CF71-447B-9464-3A60A0174502}" srcOrd="9" destOrd="0" presId="urn:microsoft.com/office/officeart/2008/layout/VerticalCurvedList"/>
    <dgm:cxn modelId="{25318182-EB83-4EBA-9140-0C6DE1307E29}" type="presParOf" srcId="{53388E53-9CE8-4563-8163-E8DD589D0753}" destId="{3A8A1870-19E4-4B3D-9EDA-9012147FE030}" srcOrd="10" destOrd="0" presId="urn:microsoft.com/office/officeart/2008/layout/VerticalCurvedList"/>
    <dgm:cxn modelId="{1F54121C-69FD-4F19-AFE6-7785750E23B7}" type="presParOf" srcId="{3A8A1870-19E4-4B3D-9EDA-9012147FE030}" destId="{37231009-7716-494F-B8AE-86D59DC20CB0}" srcOrd="0" destOrd="0" presId="urn:microsoft.com/office/officeart/2008/layout/VerticalCurvedList"/>
    <dgm:cxn modelId="{A2625914-02B4-491E-8C6F-D49B28BBECA5}" type="presParOf" srcId="{53388E53-9CE8-4563-8163-E8DD589D0753}" destId="{736EC1CB-9C63-4C0A-A613-5F7E0612A809}" srcOrd="11" destOrd="0" presId="urn:microsoft.com/office/officeart/2008/layout/VerticalCurvedList"/>
    <dgm:cxn modelId="{40C735C1-E267-45BB-93FB-6A873A027D38}" type="presParOf" srcId="{53388E53-9CE8-4563-8163-E8DD589D0753}" destId="{E806B73F-95C1-4E46-A520-B5F7B1E51590}" srcOrd="12" destOrd="0" presId="urn:microsoft.com/office/officeart/2008/layout/VerticalCurvedList"/>
    <dgm:cxn modelId="{F7E1E03F-29CE-485A-89DF-1227C7B5F96A}" type="presParOf" srcId="{E806B73F-95C1-4E46-A520-B5F7B1E51590}" destId="{500DE5A3-E789-4744-9E9E-5B7B23C07828}" srcOrd="0" destOrd="0" presId="urn:microsoft.com/office/officeart/2008/layout/VerticalCurvedList"/>
    <dgm:cxn modelId="{F8021AE0-E339-4003-B8DC-883FBC4D90D8}" type="presParOf" srcId="{53388E53-9CE8-4563-8163-E8DD589D0753}" destId="{C7702F5C-D67C-41CC-9116-6BD620806786}" srcOrd="13" destOrd="0" presId="urn:microsoft.com/office/officeart/2008/layout/VerticalCurvedList"/>
    <dgm:cxn modelId="{FDCBC318-BE6A-45C1-938F-B6E5095652B3}" type="presParOf" srcId="{53388E53-9CE8-4563-8163-E8DD589D0753}" destId="{3DF30CA4-1E7D-4AD5-AA54-CB08BB319225}" srcOrd="14" destOrd="0" presId="urn:microsoft.com/office/officeart/2008/layout/VerticalCurvedList"/>
    <dgm:cxn modelId="{2A463E3E-EADF-4FE1-AC33-949750063AEF}" type="presParOf" srcId="{3DF30CA4-1E7D-4AD5-AA54-CB08BB319225}" destId="{F42EFDBC-2C4F-4C37-8388-C20E65526C8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C717B3-E640-44F2-9B17-0064B1545F85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198CC4-B727-438F-9DA7-05EE1BC516BD}">
      <dgm:prSet phldrT="[Текст]" custT="1"/>
      <dgm:spPr/>
      <dgm:t>
        <a:bodyPr/>
        <a:lstStyle/>
        <a:p>
          <a:pPr algn="ctr"/>
          <a:r>
            <a:rPr lang="ru-RU" sz="1050" dirty="0" smtClean="0"/>
            <a:t>Выделить время для специальных  занятий по развитию мелкой моторики и пространственной ориентации </a:t>
          </a:r>
          <a:endParaRPr lang="ru-RU" sz="1050" dirty="0"/>
        </a:p>
      </dgm:t>
    </dgm:pt>
    <dgm:pt modelId="{2F2B366B-6430-4BDE-9503-D6954F5C51D6}" type="parTrans" cxnId="{601E616D-C109-4E10-9D02-217A7FDB133B}">
      <dgm:prSet/>
      <dgm:spPr/>
      <dgm:t>
        <a:bodyPr/>
        <a:lstStyle/>
        <a:p>
          <a:endParaRPr lang="ru-RU"/>
        </a:p>
      </dgm:t>
    </dgm:pt>
    <dgm:pt modelId="{909381FE-A5FD-4669-B42D-153D7075C8C4}" type="sibTrans" cxnId="{601E616D-C109-4E10-9D02-217A7FDB133B}">
      <dgm:prSet/>
      <dgm:spPr/>
      <dgm:t>
        <a:bodyPr/>
        <a:lstStyle/>
        <a:p>
          <a:endParaRPr lang="ru-RU"/>
        </a:p>
      </dgm:t>
    </dgm:pt>
    <dgm:pt modelId="{ABF075DF-79BC-4EF9-A2B5-FDEA033B3155}">
      <dgm:prSet phldrT="[Текст]" custT="1"/>
      <dgm:spPr/>
      <dgm:t>
        <a:bodyPr/>
        <a:lstStyle/>
        <a:p>
          <a:pPr algn="ctr"/>
          <a:r>
            <a:rPr lang="ru-RU" sz="1050" dirty="0" smtClean="0"/>
            <a:t>Запастись терпением и пониманием того, что для результата требуется большое количество времени </a:t>
          </a:r>
          <a:endParaRPr lang="ru-RU" sz="1050" dirty="0"/>
        </a:p>
      </dgm:t>
    </dgm:pt>
    <dgm:pt modelId="{A58A9BB7-E42C-4A60-97F5-7E90C7B50B00}" type="parTrans" cxnId="{F2935B0A-5435-48DD-A959-31F79E6C455D}">
      <dgm:prSet/>
      <dgm:spPr/>
      <dgm:t>
        <a:bodyPr/>
        <a:lstStyle/>
        <a:p>
          <a:endParaRPr lang="ru-RU"/>
        </a:p>
      </dgm:t>
    </dgm:pt>
    <dgm:pt modelId="{BEC3BE45-5E69-48B5-87B1-E34370822D32}" type="sibTrans" cxnId="{F2935B0A-5435-48DD-A959-31F79E6C455D}">
      <dgm:prSet/>
      <dgm:spPr/>
      <dgm:t>
        <a:bodyPr/>
        <a:lstStyle/>
        <a:p>
          <a:endParaRPr lang="ru-RU"/>
        </a:p>
      </dgm:t>
    </dgm:pt>
    <dgm:pt modelId="{3CE2933F-371E-4D0D-9F56-0EC8A5773F44}">
      <dgm:prSet phldrT="[Текст]" custT="1"/>
      <dgm:spPr/>
      <dgm:t>
        <a:bodyPr/>
        <a:lstStyle/>
        <a:p>
          <a:r>
            <a:rPr lang="ru-RU" sz="1100" dirty="0" smtClean="0"/>
            <a:t>Создать комфортное рабочее место (размер, высота мебели ,подлокотники, крепления и т.д</a:t>
          </a:r>
          <a:r>
            <a:rPr lang="ru-RU" sz="1050" dirty="0" smtClean="0"/>
            <a:t>.</a:t>
          </a:r>
          <a:endParaRPr lang="ru-RU" sz="1050" dirty="0"/>
        </a:p>
      </dgm:t>
    </dgm:pt>
    <dgm:pt modelId="{625E48F8-D8EE-4A34-8BEA-A95367003F2A}" type="parTrans" cxnId="{998F77CF-F3C6-4940-B7C8-7053C0B0B3BB}">
      <dgm:prSet/>
      <dgm:spPr/>
      <dgm:t>
        <a:bodyPr/>
        <a:lstStyle/>
        <a:p>
          <a:endParaRPr lang="ru-RU"/>
        </a:p>
      </dgm:t>
    </dgm:pt>
    <dgm:pt modelId="{4840283A-DBB4-49B6-BCF3-2118F7AA9F28}" type="sibTrans" cxnId="{998F77CF-F3C6-4940-B7C8-7053C0B0B3BB}">
      <dgm:prSet/>
      <dgm:spPr/>
      <dgm:t>
        <a:bodyPr/>
        <a:lstStyle/>
        <a:p>
          <a:endParaRPr lang="ru-RU"/>
        </a:p>
      </dgm:t>
    </dgm:pt>
    <dgm:pt modelId="{96B8463B-AD13-4762-B6A0-6A1A850169FD}">
      <dgm:prSet phldrT="[Текст]" custT="1"/>
      <dgm:spPr/>
      <dgm:t>
        <a:bodyPr/>
        <a:lstStyle/>
        <a:p>
          <a:pPr algn="ctr"/>
          <a:r>
            <a:rPr lang="ru-RU" sz="1050" dirty="0" smtClean="0"/>
            <a:t>Использовать удобные письменные принадлежности со спец. насадками </a:t>
          </a:r>
          <a:endParaRPr lang="ru-RU" sz="1050" dirty="0"/>
        </a:p>
      </dgm:t>
    </dgm:pt>
    <dgm:pt modelId="{7C71B94C-1C98-4C3C-A516-C661823DA8E8}" type="parTrans" cxnId="{12E45491-1ECC-4E94-BFF6-5F51921DC7F5}">
      <dgm:prSet/>
      <dgm:spPr/>
      <dgm:t>
        <a:bodyPr/>
        <a:lstStyle/>
        <a:p>
          <a:endParaRPr lang="ru-RU"/>
        </a:p>
      </dgm:t>
    </dgm:pt>
    <dgm:pt modelId="{47713624-0C78-4D0E-A5C0-DC6BA13A484C}" type="sibTrans" cxnId="{12E45491-1ECC-4E94-BFF6-5F51921DC7F5}">
      <dgm:prSet/>
      <dgm:spPr/>
      <dgm:t>
        <a:bodyPr/>
        <a:lstStyle/>
        <a:p>
          <a:endParaRPr lang="ru-RU"/>
        </a:p>
      </dgm:t>
    </dgm:pt>
    <dgm:pt modelId="{D1260C68-A74C-4504-85B8-9B139CEC140E}">
      <dgm:prSet phldrT="[Текст]" custT="1"/>
      <dgm:spPr/>
      <dgm:t>
        <a:bodyPr/>
        <a:lstStyle/>
        <a:p>
          <a:r>
            <a:rPr lang="ru-RU" sz="1200" dirty="0" smtClean="0"/>
            <a:t>Фиксировать тетрадь на парте </a:t>
          </a:r>
          <a:endParaRPr lang="ru-RU" sz="1200" dirty="0"/>
        </a:p>
      </dgm:t>
    </dgm:pt>
    <dgm:pt modelId="{875A0CF0-3947-4E67-A62E-2D9F24AD971A}" type="parTrans" cxnId="{23523506-6256-48BF-989B-515208E8AE4B}">
      <dgm:prSet/>
      <dgm:spPr/>
      <dgm:t>
        <a:bodyPr/>
        <a:lstStyle/>
        <a:p>
          <a:endParaRPr lang="ru-RU"/>
        </a:p>
      </dgm:t>
    </dgm:pt>
    <dgm:pt modelId="{E2CF9868-929F-4B18-8F3D-08654A844997}" type="sibTrans" cxnId="{23523506-6256-48BF-989B-515208E8AE4B}">
      <dgm:prSet/>
      <dgm:spPr/>
      <dgm:t>
        <a:bodyPr/>
        <a:lstStyle/>
        <a:p>
          <a:endParaRPr lang="ru-RU"/>
        </a:p>
      </dgm:t>
    </dgm:pt>
    <dgm:pt modelId="{15B2382B-8C20-4A04-9795-4DFEA02F187D}">
      <dgm:prSet phldrT="[Текст]" custT="1"/>
      <dgm:spPr/>
      <dgm:t>
        <a:bodyPr/>
        <a:lstStyle/>
        <a:p>
          <a:pPr algn="ctr"/>
          <a:r>
            <a:rPr lang="ru-RU" sz="1100" dirty="0" smtClean="0"/>
            <a:t>Готовить специальные листы с более крупной клеткой или строкой, с дополнительной разлиновкой </a:t>
          </a:r>
          <a:endParaRPr lang="ru-RU" sz="1100" dirty="0"/>
        </a:p>
      </dgm:t>
    </dgm:pt>
    <dgm:pt modelId="{BB785D9F-D07C-4B92-80A1-52725D89F907}" type="parTrans" cxnId="{FFE52FC8-7E1C-4E25-A4C4-726B3015AF9A}">
      <dgm:prSet/>
      <dgm:spPr/>
      <dgm:t>
        <a:bodyPr/>
        <a:lstStyle/>
        <a:p>
          <a:endParaRPr lang="ru-RU"/>
        </a:p>
      </dgm:t>
    </dgm:pt>
    <dgm:pt modelId="{021851C4-CD26-4E72-B6E6-01C83815D2BE}" type="sibTrans" cxnId="{FFE52FC8-7E1C-4E25-A4C4-726B3015AF9A}">
      <dgm:prSet/>
      <dgm:spPr/>
      <dgm:t>
        <a:bodyPr/>
        <a:lstStyle/>
        <a:p>
          <a:endParaRPr lang="ru-RU"/>
        </a:p>
      </dgm:t>
    </dgm:pt>
    <dgm:pt modelId="{7A9E602C-340A-4A1A-ADEB-7929FFE04C90}" type="pres">
      <dgm:prSet presAssocID="{1AC717B3-E640-44F2-9B17-0064B1545F8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66FD5AA-A7DD-4270-9B33-56DAEF2AA093}" type="pres">
      <dgm:prSet presAssocID="{08198CC4-B727-438F-9DA7-05EE1BC516BD}" presName="composite" presStyleCnt="0"/>
      <dgm:spPr/>
    </dgm:pt>
    <dgm:pt modelId="{3D996247-7BA7-47B1-BA04-D12EAE6F0BDA}" type="pres">
      <dgm:prSet presAssocID="{08198CC4-B727-438F-9DA7-05EE1BC516BD}" presName="Parent1" presStyleLbl="node1" presStyleIdx="0" presStyleCnt="6" custScaleX="101931" custScaleY="74339" custLinFactNeighborX="-28192" custLinFactNeighborY="-80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0D717-6C24-4864-BE5B-56C817D11C4A}" type="pres">
      <dgm:prSet presAssocID="{08198CC4-B727-438F-9DA7-05EE1BC516BD}" presName="Childtext1" presStyleLbl="revTx" presStyleIdx="0" presStyleCnt="3" custScaleX="84512" custLinFactNeighborX="-34472" custLinFactNeighborY="-92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84ACB9-0B2E-4B1F-B800-8587069D11D4}" type="pres">
      <dgm:prSet presAssocID="{08198CC4-B727-438F-9DA7-05EE1BC516BD}" presName="BalanceSpacing" presStyleCnt="0"/>
      <dgm:spPr/>
    </dgm:pt>
    <dgm:pt modelId="{22B78C12-F74F-415F-8C93-71DCE40FDE9C}" type="pres">
      <dgm:prSet presAssocID="{08198CC4-B727-438F-9DA7-05EE1BC516BD}" presName="BalanceSpacing1" presStyleCnt="0"/>
      <dgm:spPr/>
    </dgm:pt>
    <dgm:pt modelId="{8C414097-E94D-4972-94E3-AC95B38B3B49}" type="pres">
      <dgm:prSet presAssocID="{909381FE-A5FD-4669-B42D-153D7075C8C4}" presName="Accent1Text" presStyleLbl="node1" presStyleIdx="1" presStyleCnt="6" custScaleX="105830" custScaleY="74339" custLinFactNeighborX="-27277" custLinFactNeighborY="-8033"/>
      <dgm:spPr/>
      <dgm:t>
        <a:bodyPr/>
        <a:lstStyle/>
        <a:p>
          <a:endParaRPr lang="ru-RU"/>
        </a:p>
      </dgm:t>
    </dgm:pt>
    <dgm:pt modelId="{74CBA6F2-E322-492E-A715-B556612C783B}" type="pres">
      <dgm:prSet presAssocID="{909381FE-A5FD-4669-B42D-153D7075C8C4}" presName="spaceBetweenRectangles" presStyleCnt="0"/>
      <dgm:spPr/>
    </dgm:pt>
    <dgm:pt modelId="{626ED395-C4D2-4339-9229-AA3C7990B346}" type="pres">
      <dgm:prSet presAssocID="{3CE2933F-371E-4D0D-9F56-0EC8A5773F44}" presName="composite" presStyleCnt="0"/>
      <dgm:spPr/>
    </dgm:pt>
    <dgm:pt modelId="{36E22F48-779D-4C59-95B9-C396E8177139}" type="pres">
      <dgm:prSet presAssocID="{3CE2933F-371E-4D0D-9F56-0EC8A5773F44}" presName="Parent1" presStyleLbl="node1" presStyleIdx="2" presStyleCnt="6" custScaleX="102598" custScaleY="68362" custLinFactNeighborX="-26798" custLinFactNeighborY="-22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57372A-06A1-439A-AE03-84FA14C2E70B}" type="pres">
      <dgm:prSet presAssocID="{3CE2933F-371E-4D0D-9F56-0EC8A5773F44}" presName="Childtext1" presStyleLbl="revTx" presStyleIdx="1" presStyleCnt="3" custScaleX="69359" custLinFactNeighborX="-643" custLinFactNeighborY="-382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EFD92F-85FE-431B-8782-F4E0EA30032F}" type="pres">
      <dgm:prSet presAssocID="{3CE2933F-371E-4D0D-9F56-0EC8A5773F44}" presName="BalanceSpacing" presStyleCnt="0"/>
      <dgm:spPr/>
    </dgm:pt>
    <dgm:pt modelId="{CD5416B5-CE3F-4784-A91D-1C2A5884632F}" type="pres">
      <dgm:prSet presAssocID="{3CE2933F-371E-4D0D-9F56-0EC8A5773F44}" presName="BalanceSpacing1" presStyleCnt="0"/>
      <dgm:spPr/>
    </dgm:pt>
    <dgm:pt modelId="{28E2BF4C-12FF-45BE-A0C4-04E4CF5602B2}" type="pres">
      <dgm:prSet presAssocID="{4840283A-DBB4-49B6-BCF3-2118F7AA9F28}" presName="Accent1Text" presStyleLbl="node1" presStyleIdx="3" presStyleCnt="6" custScaleX="103055" custScaleY="75386" custLinFactNeighborX="-27852" custLinFactNeighborY="-21702"/>
      <dgm:spPr/>
      <dgm:t>
        <a:bodyPr/>
        <a:lstStyle/>
        <a:p>
          <a:endParaRPr lang="ru-RU"/>
        </a:p>
      </dgm:t>
    </dgm:pt>
    <dgm:pt modelId="{ADBE1C9F-8CA4-4984-881B-E9E0ED1E5C84}" type="pres">
      <dgm:prSet presAssocID="{4840283A-DBB4-49B6-BCF3-2118F7AA9F28}" presName="spaceBetweenRectangles" presStyleCnt="0"/>
      <dgm:spPr/>
    </dgm:pt>
    <dgm:pt modelId="{9998853C-B6B0-499C-A6D1-D33B45A56F08}" type="pres">
      <dgm:prSet presAssocID="{D1260C68-A74C-4504-85B8-9B139CEC140E}" presName="composite" presStyleCnt="0"/>
      <dgm:spPr/>
    </dgm:pt>
    <dgm:pt modelId="{D6E084B1-2E53-4FC8-BB5A-0810761ED579}" type="pres">
      <dgm:prSet presAssocID="{D1260C68-A74C-4504-85B8-9B139CEC140E}" presName="Parent1" presStyleLbl="node1" presStyleIdx="4" presStyleCnt="6" custScaleX="110409" custScaleY="81045" custLinFactNeighborX="-29495" custLinFactNeighborY="-4589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986E27-FE16-4BC8-8228-E5F0B9FBF0FD}" type="pres">
      <dgm:prSet presAssocID="{D1260C68-A74C-4504-85B8-9B139CEC140E}" presName="Childtext1" presStyleLbl="revTx" presStyleIdx="2" presStyleCnt="3" custScaleX="94538" custScaleY="88097" custLinFactNeighborX="-20819" custLinFactNeighborY="-851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C6FC3-E41A-494C-8B0F-389E863E4ED4}" type="pres">
      <dgm:prSet presAssocID="{D1260C68-A74C-4504-85B8-9B139CEC140E}" presName="BalanceSpacing" presStyleCnt="0"/>
      <dgm:spPr/>
    </dgm:pt>
    <dgm:pt modelId="{00AF4D8D-0B5D-4C1A-A4B1-A05CF57952FF}" type="pres">
      <dgm:prSet presAssocID="{D1260C68-A74C-4504-85B8-9B139CEC140E}" presName="BalanceSpacing1" presStyleCnt="0"/>
      <dgm:spPr/>
    </dgm:pt>
    <dgm:pt modelId="{B763BD3B-BE8C-4CA5-B0DD-690EA6AF073F}" type="pres">
      <dgm:prSet presAssocID="{E2CF9868-929F-4B18-8F3D-08654A844997}" presName="Accent1Text" presStyleLbl="node1" presStyleIdx="5" presStyleCnt="6" custScaleX="105970" custScaleY="80650" custLinFactNeighborX="-33379" custLinFactNeighborY="-51276"/>
      <dgm:spPr/>
      <dgm:t>
        <a:bodyPr/>
        <a:lstStyle/>
        <a:p>
          <a:endParaRPr lang="ru-RU"/>
        </a:p>
      </dgm:t>
    </dgm:pt>
  </dgm:ptLst>
  <dgm:cxnLst>
    <dgm:cxn modelId="{36790808-B5D6-44D4-AC2D-5732C095C2C6}" type="presOf" srcId="{4840283A-DBB4-49B6-BCF3-2118F7AA9F28}" destId="{28E2BF4C-12FF-45BE-A0C4-04E4CF5602B2}" srcOrd="0" destOrd="0" presId="urn:microsoft.com/office/officeart/2008/layout/AlternatingHexagons"/>
    <dgm:cxn modelId="{998F77CF-F3C6-4940-B7C8-7053C0B0B3BB}" srcId="{1AC717B3-E640-44F2-9B17-0064B1545F85}" destId="{3CE2933F-371E-4D0D-9F56-0EC8A5773F44}" srcOrd="1" destOrd="0" parTransId="{625E48F8-D8EE-4A34-8BEA-A95367003F2A}" sibTransId="{4840283A-DBB4-49B6-BCF3-2118F7AA9F28}"/>
    <dgm:cxn modelId="{FFE52FC8-7E1C-4E25-A4C4-726B3015AF9A}" srcId="{D1260C68-A74C-4504-85B8-9B139CEC140E}" destId="{15B2382B-8C20-4A04-9795-4DFEA02F187D}" srcOrd="0" destOrd="0" parTransId="{BB785D9F-D07C-4B92-80A1-52725D89F907}" sibTransId="{021851C4-CD26-4E72-B6E6-01C83815D2BE}"/>
    <dgm:cxn modelId="{12E45491-1ECC-4E94-BFF6-5F51921DC7F5}" srcId="{3CE2933F-371E-4D0D-9F56-0EC8A5773F44}" destId="{96B8463B-AD13-4762-B6A0-6A1A850169FD}" srcOrd="0" destOrd="0" parTransId="{7C71B94C-1C98-4C3C-A516-C661823DA8E8}" sibTransId="{47713624-0C78-4D0E-A5C0-DC6BA13A484C}"/>
    <dgm:cxn modelId="{64DA94C9-F64D-4026-8267-D49325531FAE}" type="presOf" srcId="{3CE2933F-371E-4D0D-9F56-0EC8A5773F44}" destId="{36E22F48-779D-4C59-95B9-C396E8177139}" srcOrd="0" destOrd="0" presId="urn:microsoft.com/office/officeart/2008/layout/AlternatingHexagons"/>
    <dgm:cxn modelId="{5E6A2F13-7183-4F7B-93B7-AB99C0BA7663}" type="presOf" srcId="{08198CC4-B727-438F-9DA7-05EE1BC516BD}" destId="{3D996247-7BA7-47B1-BA04-D12EAE6F0BDA}" srcOrd="0" destOrd="0" presId="urn:microsoft.com/office/officeart/2008/layout/AlternatingHexagons"/>
    <dgm:cxn modelId="{F2935B0A-5435-48DD-A959-31F79E6C455D}" srcId="{08198CC4-B727-438F-9DA7-05EE1BC516BD}" destId="{ABF075DF-79BC-4EF9-A2B5-FDEA033B3155}" srcOrd="0" destOrd="0" parTransId="{A58A9BB7-E42C-4A60-97F5-7E90C7B50B00}" sibTransId="{BEC3BE45-5E69-48B5-87B1-E34370822D32}"/>
    <dgm:cxn modelId="{E448D48B-D78D-444A-AC03-422080A2FCC6}" type="presOf" srcId="{D1260C68-A74C-4504-85B8-9B139CEC140E}" destId="{D6E084B1-2E53-4FC8-BB5A-0810761ED579}" srcOrd="0" destOrd="0" presId="urn:microsoft.com/office/officeart/2008/layout/AlternatingHexagons"/>
    <dgm:cxn modelId="{53D4F5A4-BB54-4C06-9E55-3982651019AE}" type="presOf" srcId="{15B2382B-8C20-4A04-9795-4DFEA02F187D}" destId="{5D986E27-FE16-4BC8-8228-E5F0B9FBF0FD}" srcOrd="0" destOrd="0" presId="urn:microsoft.com/office/officeart/2008/layout/AlternatingHexagons"/>
    <dgm:cxn modelId="{D8BD0B24-B45C-43AC-86E2-3258D62E48BE}" type="presOf" srcId="{96B8463B-AD13-4762-B6A0-6A1A850169FD}" destId="{9157372A-06A1-439A-AE03-84FA14C2E70B}" srcOrd="0" destOrd="0" presId="urn:microsoft.com/office/officeart/2008/layout/AlternatingHexagons"/>
    <dgm:cxn modelId="{B0D9BF5D-0BEF-4E87-87E0-B37709C0A19E}" type="presOf" srcId="{ABF075DF-79BC-4EF9-A2B5-FDEA033B3155}" destId="{9C90D717-6C24-4864-BE5B-56C817D11C4A}" srcOrd="0" destOrd="0" presId="urn:microsoft.com/office/officeart/2008/layout/AlternatingHexagons"/>
    <dgm:cxn modelId="{23523506-6256-48BF-989B-515208E8AE4B}" srcId="{1AC717B3-E640-44F2-9B17-0064B1545F85}" destId="{D1260C68-A74C-4504-85B8-9B139CEC140E}" srcOrd="2" destOrd="0" parTransId="{875A0CF0-3947-4E67-A62E-2D9F24AD971A}" sibTransId="{E2CF9868-929F-4B18-8F3D-08654A844997}"/>
    <dgm:cxn modelId="{6F3B4258-0E16-4328-8539-11A7CCDF047C}" type="presOf" srcId="{909381FE-A5FD-4669-B42D-153D7075C8C4}" destId="{8C414097-E94D-4972-94E3-AC95B38B3B49}" srcOrd="0" destOrd="0" presId="urn:microsoft.com/office/officeart/2008/layout/AlternatingHexagons"/>
    <dgm:cxn modelId="{E63F9372-21BE-4802-96F8-A2836CFA1048}" type="presOf" srcId="{E2CF9868-929F-4B18-8F3D-08654A844997}" destId="{B763BD3B-BE8C-4CA5-B0DD-690EA6AF073F}" srcOrd="0" destOrd="0" presId="urn:microsoft.com/office/officeart/2008/layout/AlternatingHexagons"/>
    <dgm:cxn modelId="{601E616D-C109-4E10-9D02-217A7FDB133B}" srcId="{1AC717B3-E640-44F2-9B17-0064B1545F85}" destId="{08198CC4-B727-438F-9DA7-05EE1BC516BD}" srcOrd="0" destOrd="0" parTransId="{2F2B366B-6430-4BDE-9503-D6954F5C51D6}" sibTransId="{909381FE-A5FD-4669-B42D-153D7075C8C4}"/>
    <dgm:cxn modelId="{DBA2388C-0CEC-468C-A170-6DD620F58D1F}" type="presOf" srcId="{1AC717B3-E640-44F2-9B17-0064B1545F85}" destId="{7A9E602C-340A-4A1A-ADEB-7929FFE04C90}" srcOrd="0" destOrd="0" presId="urn:microsoft.com/office/officeart/2008/layout/AlternatingHexagons"/>
    <dgm:cxn modelId="{B015AB51-5A4C-4913-8D1C-86E5F4F70FE9}" type="presParOf" srcId="{7A9E602C-340A-4A1A-ADEB-7929FFE04C90}" destId="{A66FD5AA-A7DD-4270-9B33-56DAEF2AA093}" srcOrd="0" destOrd="0" presId="urn:microsoft.com/office/officeart/2008/layout/AlternatingHexagons"/>
    <dgm:cxn modelId="{202F3AF2-881D-4459-B752-5B60E0B1C180}" type="presParOf" srcId="{A66FD5AA-A7DD-4270-9B33-56DAEF2AA093}" destId="{3D996247-7BA7-47B1-BA04-D12EAE6F0BDA}" srcOrd="0" destOrd="0" presId="urn:microsoft.com/office/officeart/2008/layout/AlternatingHexagons"/>
    <dgm:cxn modelId="{E874722B-F803-49D2-817D-0C01100B783C}" type="presParOf" srcId="{A66FD5AA-A7DD-4270-9B33-56DAEF2AA093}" destId="{9C90D717-6C24-4864-BE5B-56C817D11C4A}" srcOrd="1" destOrd="0" presId="urn:microsoft.com/office/officeart/2008/layout/AlternatingHexagons"/>
    <dgm:cxn modelId="{B9F0BA99-B750-4181-AAF7-8646F39F9931}" type="presParOf" srcId="{A66FD5AA-A7DD-4270-9B33-56DAEF2AA093}" destId="{3B84ACB9-0B2E-4B1F-B800-8587069D11D4}" srcOrd="2" destOrd="0" presId="urn:microsoft.com/office/officeart/2008/layout/AlternatingHexagons"/>
    <dgm:cxn modelId="{94F80A14-C5A6-48FA-883E-45AA0D8F5069}" type="presParOf" srcId="{A66FD5AA-A7DD-4270-9B33-56DAEF2AA093}" destId="{22B78C12-F74F-415F-8C93-71DCE40FDE9C}" srcOrd="3" destOrd="0" presId="urn:microsoft.com/office/officeart/2008/layout/AlternatingHexagons"/>
    <dgm:cxn modelId="{D9C88815-DE46-41B3-ACFB-AC5FD9B838CD}" type="presParOf" srcId="{A66FD5AA-A7DD-4270-9B33-56DAEF2AA093}" destId="{8C414097-E94D-4972-94E3-AC95B38B3B49}" srcOrd="4" destOrd="0" presId="urn:microsoft.com/office/officeart/2008/layout/AlternatingHexagons"/>
    <dgm:cxn modelId="{057CCBD7-5F75-4456-983C-D88385A35C70}" type="presParOf" srcId="{7A9E602C-340A-4A1A-ADEB-7929FFE04C90}" destId="{74CBA6F2-E322-492E-A715-B556612C783B}" srcOrd="1" destOrd="0" presId="urn:microsoft.com/office/officeart/2008/layout/AlternatingHexagons"/>
    <dgm:cxn modelId="{A61102BD-C4FF-4E93-8991-0ED327762B2E}" type="presParOf" srcId="{7A9E602C-340A-4A1A-ADEB-7929FFE04C90}" destId="{626ED395-C4D2-4339-9229-AA3C7990B346}" srcOrd="2" destOrd="0" presId="urn:microsoft.com/office/officeart/2008/layout/AlternatingHexagons"/>
    <dgm:cxn modelId="{D84071E3-6842-414D-8CB8-262B554ED4C5}" type="presParOf" srcId="{626ED395-C4D2-4339-9229-AA3C7990B346}" destId="{36E22F48-779D-4C59-95B9-C396E8177139}" srcOrd="0" destOrd="0" presId="urn:microsoft.com/office/officeart/2008/layout/AlternatingHexagons"/>
    <dgm:cxn modelId="{9AB8A42D-89A3-41D1-9EC9-7E4A3CF2E802}" type="presParOf" srcId="{626ED395-C4D2-4339-9229-AA3C7990B346}" destId="{9157372A-06A1-439A-AE03-84FA14C2E70B}" srcOrd="1" destOrd="0" presId="urn:microsoft.com/office/officeart/2008/layout/AlternatingHexagons"/>
    <dgm:cxn modelId="{BA02D87B-BE4F-4AB3-BA1F-EA74A0F35AF3}" type="presParOf" srcId="{626ED395-C4D2-4339-9229-AA3C7990B346}" destId="{8AEFD92F-85FE-431B-8782-F4E0EA30032F}" srcOrd="2" destOrd="0" presId="urn:microsoft.com/office/officeart/2008/layout/AlternatingHexagons"/>
    <dgm:cxn modelId="{E8F3973A-A8E8-4A8D-BE33-28F760F904DF}" type="presParOf" srcId="{626ED395-C4D2-4339-9229-AA3C7990B346}" destId="{CD5416B5-CE3F-4784-A91D-1C2A5884632F}" srcOrd="3" destOrd="0" presId="urn:microsoft.com/office/officeart/2008/layout/AlternatingHexagons"/>
    <dgm:cxn modelId="{315C6DB6-0B34-4FB5-8DE8-41474E0BC3B7}" type="presParOf" srcId="{626ED395-C4D2-4339-9229-AA3C7990B346}" destId="{28E2BF4C-12FF-45BE-A0C4-04E4CF5602B2}" srcOrd="4" destOrd="0" presId="urn:microsoft.com/office/officeart/2008/layout/AlternatingHexagons"/>
    <dgm:cxn modelId="{DB9A95F6-4877-4EE5-86BA-3A9055757658}" type="presParOf" srcId="{7A9E602C-340A-4A1A-ADEB-7929FFE04C90}" destId="{ADBE1C9F-8CA4-4984-881B-E9E0ED1E5C84}" srcOrd="3" destOrd="0" presId="urn:microsoft.com/office/officeart/2008/layout/AlternatingHexagons"/>
    <dgm:cxn modelId="{EB5BE5CF-D292-45F1-9CB9-8A031C6A2DEC}" type="presParOf" srcId="{7A9E602C-340A-4A1A-ADEB-7929FFE04C90}" destId="{9998853C-B6B0-499C-A6D1-D33B45A56F08}" srcOrd="4" destOrd="0" presId="urn:microsoft.com/office/officeart/2008/layout/AlternatingHexagons"/>
    <dgm:cxn modelId="{3C2ACC81-3E51-4414-B17E-5CBFB900BE9F}" type="presParOf" srcId="{9998853C-B6B0-499C-A6D1-D33B45A56F08}" destId="{D6E084B1-2E53-4FC8-BB5A-0810761ED579}" srcOrd="0" destOrd="0" presId="urn:microsoft.com/office/officeart/2008/layout/AlternatingHexagons"/>
    <dgm:cxn modelId="{171293D1-D8A4-4BFC-88BD-498A6860615C}" type="presParOf" srcId="{9998853C-B6B0-499C-A6D1-D33B45A56F08}" destId="{5D986E27-FE16-4BC8-8228-E5F0B9FBF0FD}" srcOrd="1" destOrd="0" presId="urn:microsoft.com/office/officeart/2008/layout/AlternatingHexagons"/>
    <dgm:cxn modelId="{B8032A03-8F69-4B82-9066-970A4BFFED3E}" type="presParOf" srcId="{9998853C-B6B0-499C-A6D1-D33B45A56F08}" destId="{1B6C6FC3-E41A-494C-8B0F-389E863E4ED4}" srcOrd="2" destOrd="0" presId="urn:microsoft.com/office/officeart/2008/layout/AlternatingHexagons"/>
    <dgm:cxn modelId="{6EDEE971-86BE-4E14-B4EA-CCC710A8694B}" type="presParOf" srcId="{9998853C-B6B0-499C-A6D1-D33B45A56F08}" destId="{00AF4D8D-0B5D-4C1A-A4B1-A05CF57952FF}" srcOrd="3" destOrd="0" presId="urn:microsoft.com/office/officeart/2008/layout/AlternatingHexagons"/>
    <dgm:cxn modelId="{3C98B29D-D8C6-4A28-AECC-0AE0F9E7237F}" type="presParOf" srcId="{9998853C-B6B0-499C-A6D1-D33B45A56F08}" destId="{B763BD3B-BE8C-4CA5-B0DD-690EA6AF073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D23CB4-68F6-4CDC-850E-0E9491B6CDBC}" type="doc">
      <dgm:prSet loTypeId="urn:microsoft.com/office/officeart/2005/8/layout/chevron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C78F33F3-2F74-4D95-A909-ED90579721B3}">
      <dgm:prSet phldrT="[Текст]" phldr="1"/>
      <dgm:spPr/>
      <dgm:t>
        <a:bodyPr/>
        <a:lstStyle/>
        <a:p>
          <a:endParaRPr lang="ru-RU" dirty="0"/>
        </a:p>
      </dgm:t>
    </dgm:pt>
    <dgm:pt modelId="{B5B08235-D583-4E3A-82C1-F7BD4B9D3F0E}" type="parTrans" cxnId="{CBCD41FD-A629-4A32-BE7A-56DE9759C9E9}">
      <dgm:prSet/>
      <dgm:spPr/>
      <dgm:t>
        <a:bodyPr/>
        <a:lstStyle/>
        <a:p>
          <a:endParaRPr lang="ru-RU"/>
        </a:p>
      </dgm:t>
    </dgm:pt>
    <dgm:pt modelId="{CB69D83A-A87A-42C9-863D-889241FB21BD}" type="sibTrans" cxnId="{CBCD41FD-A629-4A32-BE7A-56DE9759C9E9}">
      <dgm:prSet/>
      <dgm:spPr/>
      <dgm:t>
        <a:bodyPr/>
        <a:lstStyle/>
        <a:p>
          <a:endParaRPr lang="ru-RU"/>
        </a:p>
      </dgm:t>
    </dgm:pt>
    <dgm:pt modelId="{B981CD51-1BED-4780-B857-44C7BBD656E3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rId1" action="ppaction://hlinksldjump"/>
            </a:rPr>
            <a:t>Упражнения для нормализации мышечного тонуса</a:t>
          </a:r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;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BC8D50D7-56D7-4FB1-8CF9-DA23964F7B6C}" type="parTrans" cxnId="{0B4B4FF3-0A3E-4034-AA9D-CDD94FF3EF03}">
      <dgm:prSet/>
      <dgm:spPr/>
      <dgm:t>
        <a:bodyPr/>
        <a:lstStyle/>
        <a:p>
          <a:endParaRPr lang="ru-RU"/>
        </a:p>
      </dgm:t>
    </dgm:pt>
    <dgm:pt modelId="{CA4A2897-1535-4F27-A458-F2F6E44A0F42}" type="sibTrans" cxnId="{0B4B4FF3-0A3E-4034-AA9D-CDD94FF3EF03}">
      <dgm:prSet/>
      <dgm:spPr/>
      <dgm:t>
        <a:bodyPr/>
        <a:lstStyle/>
        <a:p>
          <a:endParaRPr lang="ru-RU"/>
        </a:p>
      </dgm:t>
    </dgm:pt>
    <dgm:pt modelId="{FA72970A-71EE-481D-95AF-E4E15B4BD7BE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rId2" action="ppaction://hlinksldjump"/>
            </a:rPr>
            <a:t>Развитие пространственной ориентации</a:t>
          </a:r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;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DA319DE0-7E47-400C-B45E-6C39D48CB115}" type="parTrans" cxnId="{1E7BC90E-C1C3-42C4-BD94-638E27508FD8}">
      <dgm:prSet/>
      <dgm:spPr/>
      <dgm:t>
        <a:bodyPr/>
        <a:lstStyle/>
        <a:p>
          <a:endParaRPr lang="ru-RU"/>
        </a:p>
      </dgm:t>
    </dgm:pt>
    <dgm:pt modelId="{EE44E46C-7823-466E-AF6D-D70B2C7D7597}" type="sibTrans" cxnId="{1E7BC90E-C1C3-42C4-BD94-638E27508FD8}">
      <dgm:prSet/>
      <dgm:spPr/>
      <dgm:t>
        <a:bodyPr/>
        <a:lstStyle/>
        <a:p>
          <a:endParaRPr lang="ru-RU"/>
        </a:p>
      </dgm:t>
    </dgm:pt>
    <dgm:pt modelId="{D3F5F0D3-8155-45E0-ADA8-B950E35907FD}">
      <dgm:prSet phldrT="[Текст]" phldr="1"/>
      <dgm:spPr/>
      <dgm:t>
        <a:bodyPr/>
        <a:lstStyle/>
        <a:p>
          <a:endParaRPr lang="ru-RU" dirty="0"/>
        </a:p>
      </dgm:t>
    </dgm:pt>
    <dgm:pt modelId="{7B6E787B-ED6F-4F99-A471-7B47B95E8FA5}" type="parTrans" cxnId="{6ECF80E8-5C5A-408B-A01E-0EFF65ED9CA6}">
      <dgm:prSet/>
      <dgm:spPr/>
      <dgm:t>
        <a:bodyPr/>
        <a:lstStyle/>
        <a:p>
          <a:endParaRPr lang="ru-RU"/>
        </a:p>
      </dgm:t>
    </dgm:pt>
    <dgm:pt modelId="{96415352-A918-4888-8357-FF41D902002D}" type="sibTrans" cxnId="{6ECF80E8-5C5A-408B-A01E-0EFF65ED9CA6}">
      <dgm:prSet/>
      <dgm:spPr/>
      <dgm:t>
        <a:bodyPr/>
        <a:lstStyle/>
        <a:p>
          <a:endParaRPr lang="ru-RU"/>
        </a:p>
      </dgm:t>
    </dgm:pt>
    <dgm:pt modelId="{9E1725C6-6695-4DAA-800A-83B1E2F4A0D4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rId3" action="ppaction://hlinksldjump"/>
            </a:rPr>
            <a:t>Упражнения для пальцев 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A7F579B1-D271-46D0-A074-423A546E9D91}" type="parTrans" cxnId="{D0DB2985-43AE-4DD0-94AE-1DD4EA09CF09}">
      <dgm:prSet/>
      <dgm:spPr/>
      <dgm:t>
        <a:bodyPr/>
        <a:lstStyle/>
        <a:p>
          <a:endParaRPr lang="ru-RU"/>
        </a:p>
      </dgm:t>
    </dgm:pt>
    <dgm:pt modelId="{5E676B2F-887D-44FC-93DD-2867469C560A}" type="sibTrans" cxnId="{D0DB2985-43AE-4DD0-94AE-1DD4EA09CF09}">
      <dgm:prSet/>
      <dgm:spPr/>
      <dgm:t>
        <a:bodyPr/>
        <a:lstStyle/>
        <a:p>
          <a:endParaRPr lang="ru-RU"/>
        </a:p>
      </dgm:t>
    </dgm:pt>
    <dgm:pt modelId="{7014A8DE-FFD9-44D3-A081-601367FC6CFD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Графические задания</a:t>
          </a:r>
          <a:endParaRPr lang="ru-RU" dirty="0"/>
        </a:p>
      </dgm:t>
    </dgm:pt>
    <dgm:pt modelId="{6FCACEF5-4C41-4825-A8C9-47BF2E221974}" type="parTrans" cxnId="{9D2B39DF-4468-4181-8754-A3A08BE9CC0A}">
      <dgm:prSet/>
      <dgm:spPr/>
    </dgm:pt>
    <dgm:pt modelId="{198FDC05-32A5-4B34-9F57-FF80A6C92584}" type="sibTrans" cxnId="{9D2B39DF-4468-4181-8754-A3A08BE9CC0A}">
      <dgm:prSet/>
      <dgm:spPr/>
    </dgm:pt>
    <dgm:pt modelId="{FF882544-246E-4E54-8440-A9796406AE30}" type="pres">
      <dgm:prSet presAssocID="{BAD23CB4-68F6-4CDC-850E-0E9491B6CDB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AF1B09-275E-45D9-A2B9-67B70BE2B6A7}" type="pres">
      <dgm:prSet presAssocID="{C78F33F3-2F74-4D95-A909-ED90579721B3}" presName="composite" presStyleCnt="0"/>
      <dgm:spPr/>
    </dgm:pt>
    <dgm:pt modelId="{585B133B-6F8E-4123-8316-C67DD10A73E2}" type="pres">
      <dgm:prSet presAssocID="{C78F33F3-2F74-4D95-A909-ED90579721B3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F5713-B324-4C14-953D-216696AE8DE1}" type="pres">
      <dgm:prSet presAssocID="{C78F33F3-2F74-4D95-A909-ED90579721B3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8CFD41-64ED-4814-8EE6-12B060A0E201}" type="pres">
      <dgm:prSet presAssocID="{CB69D83A-A87A-42C9-863D-889241FB21BD}" presName="sp" presStyleCnt="0"/>
      <dgm:spPr/>
    </dgm:pt>
    <dgm:pt modelId="{25B83646-760E-4B50-A779-2902066FDB72}" type="pres">
      <dgm:prSet presAssocID="{D3F5F0D3-8155-45E0-ADA8-B950E35907FD}" presName="composite" presStyleCnt="0"/>
      <dgm:spPr/>
    </dgm:pt>
    <dgm:pt modelId="{6A37D4B8-BAAE-461F-A8FB-F02108C3153D}" type="pres">
      <dgm:prSet presAssocID="{D3F5F0D3-8155-45E0-ADA8-B950E35907FD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72FDA-8D79-42EE-A066-4BFDE2D9430B}" type="pres">
      <dgm:prSet presAssocID="{D3F5F0D3-8155-45E0-ADA8-B950E35907FD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4B4FF3-0A3E-4034-AA9D-CDD94FF3EF03}" srcId="{C78F33F3-2F74-4D95-A909-ED90579721B3}" destId="{B981CD51-1BED-4780-B857-44C7BBD656E3}" srcOrd="0" destOrd="0" parTransId="{BC8D50D7-56D7-4FB1-8CF9-DA23964F7B6C}" sibTransId="{CA4A2897-1535-4F27-A458-F2F6E44A0F42}"/>
    <dgm:cxn modelId="{E0243BC5-68DF-4E52-AF67-966854D5517E}" type="presOf" srcId="{7014A8DE-FFD9-44D3-A081-601367FC6CFD}" destId="{94672FDA-8D79-42EE-A066-4BFDE2D9430B}" srcOrd="0" destOrd="1" presId="urn:microsoft.com/office/officeart/2005/8/layout/chevron2"/>
    <dgm:cxn modelId="{9D2B39DF-4468-4181-8754-A3A08BE9CC0A}" srcId="{D3F5F0D3-8155-45E0-ADA8-B950E35907FD}" destId="{7014A8DE-FFD9-44D3-A081-601367FC6CFD}" srcOrd="1" destOrd="0" parTransId="{6FCACEF5-4C41-4825-A8C9-47BF2E221974}" sibTransId="{198FDC05-32A5-4B34-9F57-FF80A6C92584}"/>
    <dgm:cxn modelId="{6ECF80E8-5C5A-408B-A01E-0EFF65ED9CA6}" srcId="{BAD23CB4-68F6-4CDC-850E-0E9491B6CDBC}" destId="{D3F5F0D3-8155-45E0-ADA8-B950E35907FD}" srcOrd="1" destOrd="0" parTransId="{7B6E787B-ED6F-4F99-A471-7B47B95E8FA5}" sibTransId="{96415352-A918-4888-8357-FF41D902002D}"/>
    <dgm:cxn modelId="{CBCD41FD-A629-4A32-BE7A-56DE9759C9E9}" srcId="{BAD23CB4-68F6-4CDC-850E-0E9491B6CDBC}" destId="{C78F33F3-2F74-4D95-A909-ED90579721B3}" srcOrd="0" destOrd="0" parTransId="{B5B08235-D583-4E3A-82C1-F7BD4B9D3F0E}" sibTransId="{CB69D83A-A87A-42C9-863D-889241FB21BD}"/>
    <dgm:cxn modelId="{F09804A3-0FC0-401B-B059-026803ECDC20}" type="presOf" srcId="{C78F33F3-2F74-4D95-A909-ED90579721B3}" destId="{585B133B-6F8E-4123-8316-C67DD10A73E2}" srcOrd="0" destOrd="0" presId="urn:microsoft.com/office/officeart/2005/8/layout/chevron2"/>
    <dgm:cxn modelId="{EF1E0465-B8F9-43D3-9E57-91816D44E10B}" type="presOf" srcId="{FA72970A-71EE-481D-95AF-E4E15B4BD7BE}" destId="{E9FF5713-B324-4C14-953D-216696AE8DE1}" srcOrd="0" destOrd="1" presId="urn:microsoft.com/office/officeart/2005/8/layout/chevron2"/>
    <dgm:cxn modelId="{26050F84-03FE-4745-9BA3-3E8EDDF7A2DF}" type="presOf" srcId="{B981CD51-1BED-4780-B857-44C7BBD656E3}" destId="{E9FF5713-B324-4C14-953D-216696AE8DE1}" srcOrd="0" destOrd="0" presId="urn:microsoft.com/office/officeart/2005/8/layout/chevron2"/>
    <dgm:cxn modelId="{1E7BC90E-C1C3-42C4-BD94-638E27508FD8}" srcId="{C78F33F3-2F74-4D95-A909-ED90579721B3}" destId="{FA72970A-71EE-481D-95AF-E4E15B4BD7BE}" srcOrd="1" destOrd="0" parTransId="{DA319DE0-7E47-400C-B45E-6C39D48CB115}" sibTransId="{EE44E46C-7823-466E-AF6D-D70B2C7D7597}"/>
    <dgm:cxn modelId="{58070240-5ED5-47FB-B5B9-B7DFF8938E21}" type="presOf" srcId="{BAD23CB4-68F6-4CDC-850E-0E9491B6CDBC}" destId="{FF882544-246E-4E54-8440-A9796406AE30}" srcOrd="0" destOrd="0" presId="urn:microsoft.com/office/officeart/2005/8/layout/chevron2"/>
    <dgm:cxn modelId="{848B8DEE-A367-42D5-A368-1D835709CC13}" type="presOf" srcId="{D3F5F0D3-8155-45E0-ADA8-B950E35907FD}" destId="{6A37D4B8-BAAE-461F-A8FB-F02108C3153D}" srcOrd="0" destOrd="0" presId="urn:microsoft.com/office/officeart/2005/8/layout/chevron2"/>
    <dgm:cxn modelId="{D0DB2985-43AE-4DD0-94AE-1DD4EA09CF09}" srcId="{D3F5F0D3-8155-45E0-ADA8-B950E35907FD}" destId="{9E1725C6-6695-4DAA-800A-83B1E2F4A0D4}" srcOrd="0" destOrd="0" parTransId="{A7F579B1-D271-46D0-A074-423A546E9D91}" sibTransId="{5E676B2F-887D-44FC-93DD-2867469C560A}"/>
    <dgm:cxn modelId="{8068E81E-3C85-4227-9194-D9954EB2978E}" type="presOf" srcId="{9E1725C6-6695-4DAA-800A-83B1E2F4A0D4}" destId="{94672FDA-8D79-42EE-A066-4BFDE2D9430B}" srcOrd="0" destOrd="0" presId="urn:microsoft.com/office/officeart/2005/8/layout/chevron2"/>
    <dgm:cxn modelId="{86030A59-6B05-4058-8295-3A35DFE74E73}" type="presParOf" srcId="{FF882544-246E-4E54-8440-A9796406AE30}" destId="{17AF1B09-275E-45D9-A2B9-67B70BE2B6A7}" srcOrd="0" destOrd="0" presId="urn:microsoft.com/office/officeart/2005/8/layout/chevron2"/>
    <dgm:cxn modelId="{7C36B80C-8B2C-4818-8E8F-E4017885B50F}" type="presParOf" srcId="{17AF1B09-275E-45D9-A2B9-67B70BE2B6A7}" destId="{585B133B-6F8E-4123-8316-C67DD10A73E2}" srcOrd="0" destOrd="0" presId="urn:microsoft.com/office/officeart/2005/8/layout/chevron2"/>
    <dgm:cxn modelId="{5137283B-C1FF-4A43-9097-06CFC45B76AA}" type="presParOf" srcId="{17AF1B09-275E-45D9-A2B9-67B70BE2B6A7}" destId="{E9FF5713-B324-4C14-953D-216696AE8DE1}" srcOrd="1" destOrd="0" presId="urn:microsoft.com/office/officeart/2005/8/layout/chevron2"/>
    <dgm:cxn modelId="{E7932A78-F60B-4DFD-BA9C-B8DCDC350791}" type="presParOf" srcId="{FF882544-246E-4E54-8440-A9796406AE30}" destId="{088CFD41-64ED-4814-8EE6-12B060A0E201}" srcOrd="1" destOrd="0" presId="urn:microsoft.com/office/officeart/2005/8/layout/chevron2"/>
    <dgm:cxn modelId="{01128628-467F-4DC8-A9DB-B442FAA01BEC}" type="presParOf" srcId="{FF882544-246E-4E54-8440-A9796406AE30}" destId="{25B83646-760E-4B50-A779-2902066FDB72}" srcOrd="2" destOrd="0" presId="urn:microsoft.com/office/officeart/2005/8/layout/chevron2"/>
    <dgm:cxn modelId="{A23363D7-50AF-4DC8-B1A5-46D342470927}" type="presParOf" srcId="{25B83646-760E-4B50-A779-2902066FDB72}" destId="{6A37D4B8-BAAE-461F-A8FB-F02108C3153D}" srcOrd="0" destOrd="0" presId="urn:microsoft.com/office/officeart/2005/8/layout/chevron2"/>
    <dgm:cxn modelId="{9863B347-DD5A-40E7-888C-EE84E7900C19}" type="presParOf" srcId="{25B83646-760E-4B50-A779-2902066FDB72}" destId="{94672FDA-8D79-42EE-A066-4BFDE2D9430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895292-B631-4704-8726-5E8EBA51C27F}" type="doc">
      <dgm:prSet loTypeId="urn:microsoft.com/office/officeart/2005/8/layout/vList3" loCatId="picture" qsTypeId="urn:microsoft.com/office/officeart/2005/8/quickstyle/simple1" qsCatId="simple" csTypeId="urn:microsoft.com/office/officeart/2005/8/colors/colorful4" csCatId="colorful" phldr="1"/>
      <dgm:spPr/>
    </dgm:pt>
    <dgm:pt modelId="{4AA4F937-73FD-45FB-B97D-B32E114DDC3D}">
      <dgm:prSet phldrT="[Текст]"/>
      <dgm:spPr/>
      <dgm:t>
        <a:bodyPr/>
        <a:lstStyle/>
        <a:p>
          <a:r>
            <a:rPr lang="ru-RU" dirty="0" smtClean="0"/>
            <a:t>Контрастные ванночки для рук</a:t>
          </a:r>
        </a:p>
        <a:p>
          <a:endParaRPr lang="ru-RU" dirty="0"/>
        </a:p>
      </dgm:t>
    </dgm:pt>
    <dgm:pt modelId="{F0EC388A-F6BC-4525-8F43-34A4E1D13FC0}" type="parTrans" cxnId="{27DA31DE-2F0D-4F67-9ACA-476CEFF61383}">
      <dgm:prSet/>
      <dgm:spPr/>
      <dgm:t>
        <a:bodyPr/>
        <a:lstStyle/>
        <a:p>
          <a:endParaRPr lang="ru-RU"/>
        </a:p>
      </dgm:t>
    </dgm:pt>
    <dgm:pt modelId="{2E800CA0-7692-43CA-8730-1A96CE69E4E4}" type="sibTrans" cxnId="{27DA31DE-2F0D-4F67-9ACA-476CEFF61383}">
      <dgm:prSet/>
      <dgm:spPr/>
      <dgm:t>
        <a:bodyPr/>
        <a:lstStyle/>
        <a:p>
          <a:endParaRPr lang="ru-RU"/>
        </a:p>
      </dgm:t>
    </dgm:pt>
    <dgm:pt modelId="{B94D76CA-A414-42EC-86DD-E16C4B3F9536}">
      <dgm:prSet phldrT="[Текст]"/>
      <dgm:spPr/>
      <dgm:t>
        <a:bodyPr/>
        <a:lstStyle/>
        <a:p>
          <a:r>
            <a:rPr lang="ru-RU" dirty="0" smtClean="0"/>
            <a:t>Различные манипуляции с предметами в теплой воде </a:t>
          </a:r>
        </a:p>
        <a:p>
          <a:endParaRPr lang="ru-RU" dirty="0"/>
        </a:p>
      </dgm:t>
    </dgm:pt>
    <dgm:pt modelId="{65AA26BA-2BCA-4B6A-9418-AB9F998856A3}" type="parTrans" cxnId="{EA7C73BC-90FA-4741-B330-58DC500701A8}">
      <dgm:prSet/>
      <dgm:spPr/>
      <dgm:t>
        <a:bodyPr/>
        <a:lstStyle/>
        <a:p>
          <a:endParaRPr lang="ru-RU"/>
        </a:p>
      </dgm:t>
    </dgm:pt>
    <dgm:pt modelId="{418E19F6-6FEF-467C-9AED-79146C9E298C}" type="sibTrans" cxnId="{EA7C73BC-90FA-4741-B330-58DC500701A8}">
      <dgm:prSet/>
      <dgm:spPr/>
      <dgm:t>
        <a:bodyPr/>
        <a:lstStyle/>
        <a:p>
          <a:endParaRPr lang="ru-RU"/>
        </a:p>
      </dgm:t>
    </dgm:pt>
    <dgm:pt modelId="{41B7AAC2-F8AB-4791-8CDF-627A6BC8F458}">
      <dgm:prSet phldrT="[Текст]"/>
      <dgm:spPr/>
      <dgm:t>
        <a:bodyPr/>
        <a:lstStyle/>
        <a:p>
          <a:r>
            <a:rPr lang="ru-RU" dirty="0" smtClean="0"/>
            <a:t>Работа с глиной, тестом, пластилином и наждачной бумагой (разминание, растирание, скатывание, </a:t>
          </a:r>
          <a:r>
            <a:rPr lang="ru-RU" dirty="0" err="1" smtClean="0"/>
            <a:t>отщипывание</a:t>
          </a:r>
          <a:r>
            <a:rPr lang="ru-RU" dirty="0" smtClean="0"/>
            <a:t>, изготовление предметов вплоть до элементов букв)</a:t>
          </a:r>
        </a:p>
        <a:p>
          <a:endParaRPr lang="ru-RU" dirty="0"/>
        </a:p>
      </dgm:t>
    </dgm:pt>
    <dgm:pt modelId="{E44EAE23-7027-4708-8697-A1BE06ED3FEF}" type="parTrans" cxnId="{627AC6AC-0F39-432E-9FC1-A8FAD946D757}">
      <dgm:prSet/>
      <dgm:spPr/>
      <dgm:t>
        <a:bodyPr/>
        <a:lstStyle/>
        <a:p>
          <a:endParaRPr lang="ru-RU"/>
        </a:p>
      </dgm:t>
    </dgm:pt>
    <dgm:pt modelId="{219CDEC0-FFB2-4423-BCFF-7545E3846A14}" type="sibTrans" cxnId="{627AC6AC-0F39-432E-9FC1-A8FAD946D757}">
      <dgm:prSet/>
      <dgm:spPr/>
      <dgm:t>
        <a:bodyPr/>
        <a:lstStyle/>
        <a:p>
          <a:endParaRPr lang="ru-RU"/>
        </a:p>
      </dgm:t>
    </dgm:pt>
    <dgm:pt modelId="{A3211DB5-94CB-416B-8255-A97987571A57}">
      <dgm:prSet/>
      <dgm:spPr/>
      <dgm:t>
        <a:bodyPr/>
        <a:lstStyle/>
        <a:p>
          <a:r>
            <a:rPr lang="ru-RU" smtClean="0"/>
            <a:t>Самомасаж кистей (обязательны: растирание, щипание, пиление, надавливание, постукивание  </a:t>
          </a:r>
          <a:endParaRPr lang="ru-RU"/>
        </a:p>
      </dgm:t>
    </dgm:pt>
    <dgm:pt modelId="{0347BD2B-A208-4D91-BD0E-8A07C9088C5C}" type="parTrans" cxnId="{DE560262-185C-475D-8BA9-D5BA983FBD16}">
      <dgm:prSet/>
      <dgm:spPr/>
      <dgm:t>
        <a:bodyPr/>
        <a:lstStyle/>
        <a:p>
          <a:endParaRPr lang="ru-RU"/>
        </a:p>
      </dgm:t>
    </dgm:pt>
    <dgm:pt modelId="{27776DF8-6801-4104-A820-028AB573059C}" type="sibTrans" cxnId="{DE560262-185C-475D-8BA9-D5BA983FBD16}">
      <dgm:prSet/>
      <dgm:spPr/>
      <dgm:t>
        <a:bodyPr/>
        <a:lstStyle/>
        <a:p>
          <a:endParaRPr lang="ru-RU"/>
        </a:p>
      </dgm:t>
    </dgm:pt>
    <dgm:pt modelId="{51E06D53-F7A6-4D7B-BD28-D3F06072E4AB}">
      <dgm:prSet/>
      <dgm:spPr/>
      <dgm:t>
        <a:bodyPr/>
        <a:lstStyle/>
        <a:p>
          <a:r>
            <a:rPr lang="ru-RU" dirty="0" smtClean="0"/>
            <a:t>Использование су-</a:t>
          </a:r>
          <a:r>
            <a:rPr lang="ru-RU" dirty="0" err="1" smtClean="0"/>
            <a:t>джока</a:t>
          </a:r>
          <a:r>
            <a:rPr lang="ru-RU" dirty="0" smtClean="0"/>
            <a:t>. Массаж различными предметами (орехами, пуговицами, шариками и т.д.)</a:t>
          </a:r>
          <a:endParaRPr lang="ru-RU" dirty="0"/>
        </a:p>
      </dgm:t>
    </dgm:pt>
    <dgm:pt modelId="{52B2A933-756F-4090-AFED-2EA43CA3FEF0}" type="parTrans" cxnId="{71FF5028-BFFA-4E1F-8829-0577AB206E75}">
      <dgm:prSet/>
      <dgm:spPr/>
      <dgm:t>
        <a:bodyPr/>
        <a:lstStyle/>
        <a:p>
          <a:endParaRPr lang="ru-RU"/>
        </a:p>
      </dgm:t>
    </dgm:pt>
    <dgm:pt modelId="{1484ACF4-B36B-4A80-B1CB-9FA19D6615EE}" type="sibTrans" cxnId="{71FF5028-BFFA-4E1F-8829-0577AB206E75}">
      <dgm:prSet/>
      <dgm:spPr/>
      <dgm:t>
        <a:bodyPr/>
        <a:lstStyle/>
        <a:p>
          <a:endParaRPr lang="ru-RU"/>
        </a:p>
      </dgm:t>
    </dgm:pt>
    <dgm:pt modelId="{C7473CE6-77CC-4CB5-A54E-03D33D65CEE8}" type="pres">
      <dgm:prSet presAssocID="{52895292-B631-4704-8726-5E8EBA51C27F}" presName="linearFlow" presStyleCnt="0">
        <dgm:presLayoutVars>
          <dgm:dir/>
          <dgm:resizeHandles val="exact"/>
        </dgm:presLayoutVars>
      </dgm:prSet>
      <dgm:spPr/>
    </dgm:pt>
    <dgm:pt modelId="{520D811B-8D69-4A62-96DD-751E56D6C08D}" type="pres">
      <dgm:prSet presAssocID="{4AA4F937-73FD-45FB-B97D-B32E114DDC3D}" presName="composite" presStyleCnt="0"/>
      <dgm:spPr/>
    </dgm:pt>
    <dgm:pt modelId="{3F9EEB63-7A08-4D7E-B8AD-029A0CB1FB8A}" type="pres">
      <dgm:prSet presAssocID="{4AA4F937-73FD-45FB-B97D-B32E114DDC3D}" presName="imgShp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</dgm:spPr>
    </dgm:pt>
    <dgm:pt modelId="{DD5DDB99-EACC-47DD-BB1E-5969048C5C81}" type="pres">
      <dgm:prSet presAssocID="{4AA4F937-73FD-45FB-B97D-B32E114DDC3D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7D0F68-E0BA-4C79-BF0F-4E60E46EE3B5}" type="pres">
      <dgm:prSet presAssocID="{2E800CA0-7692-43CA-8730-1A96CE69E4E4}" presName="spacing" presStyleCnt="0"/>
      <dgm:spPr/>
    </dgm:pt>
    <dgm:pt modelId="{175867C4-D102-4EA5-AF96-429868401780}" type="pres">
      <dgm:prSet presAssocID="{B94D76CA-A414-42EC-86DD-E16C4B3F9536}" presName="composite" presStyleCnt="0"/>
      <dgm:spPr/>
    </dgm:pt>
    <dgm:pt modelId="{AE55FDAB-F025-48F3-8327-8EC3E9A16940}" type="pres">
      <dgm:prSet presAssocID="{B94D76CA-A414-42EC-86DD-E16C4B3F9536}" presName="imgShp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1F01D4B0-8DE0-40E0-879F-43B08AC84F3D}" type="pres">
      <dgm:prSet presAssocID="{B94D76CA-A414-42EC-86DD-E16C4B3F9536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E1CCF4-9B0A-4EBD-B599-87434C3ED193}" type="pres">
      <dgm:prSet presAssocID="{418E19F6-6FEF-467C-9AED-79146C9E298C}" presName="spacing" presStyleCnt="0"/>
      <dgm:spPr/>
    </dgm:pt>
    <dgm:pt modelId="{15E700EB-F870-438D-AC7E-8CB3B7ED556F}" type="pres">
      <dgm:prSet presAssocID="{41B7AAC2-F8AB-4791-8CDF-627A6BC8F458}" presName="composite" presStyleCnt="0"/>
      <dgm:spPr/>
    </dgm:pt>
    <dgm:pt modelId="{F1140210-47C5-413F-8D1F-99131DF8EE41}" type="pres">
      <dgm:prSet presAssocID="{41B7AAC2-F8AB-4791-8CDF-627A6BC8F458}" presName="imgShp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</dgm:spPr>
    </dgm:pt>
    <dgm:pt modelId="{5F09730C-2E6D-45B4-8F33-816E9AF272D5}" type="pres">
      <dgm:prSet presAssocID="{41B7AAC2-F8AB-4791-8CDF-627A6BC8F458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28250D-1366-416B-8D08-DF78A579C03F}" type="pres">
      <dgm:prSet presAssocID="{219CDEC0-FFB2-4423-BCFF-7545E3846A14}" presName="spacing" presStyleCnt="0"/>
      <dgm:spPr/>
    </dgm:pt>
    <dgm:pt modelId="{EF4F72D1-EAFD-44C0-B8D6-57910E187C10}" type="pres">
      <dgm:prSet presAssocID="{A3211DB5-94CB-416B-8255-A97987571A57}" presName="composite" presStyleCnt="0"/>
      <dgm:spPr/>
    </dgm:pt>
    <dgm:pt modelId="{A0587D84-2414-4D86-8E4A-B3BE139E1DBF}" type="pres">
      <dgm:prSet presAssocID="{A3211DB5-94CB-416B-8255-A97987571A57}" presName="imgShp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97F3B3E4-AFD8-4A44-BE1C-75E4BBB7CC8E}" type="pres">
      <dgm:prSet presAssocID="{A3211DB5-94CB-416B-8255-A97987571A57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5B7F0-1C33-4462-A79A-1C398E79849D}" type="pres">
      <dgm:prSet presAssocID="{27776DF8-6801-4104-A820-028AB573059C}" presName="spacing" presStyleCnt="0"/>
      <dgm:spPr/>
    </dgm:pt>
    <dgm:pt modelId="{4AFCFB65-6FC9-4A6C-97D6-8815CD8160FB}" type="pres">
      <dgm:prSet presAssocID="{51E06D53-F7A6-4D7B-BD28-D3F06072E4AB}" presName="composite" presStyleCnt="0"/>
      <dgm:spPr/>
    </dgm:pt>
    <dgm:pt modelId="{D761E1D9-08EF-49C0-9ED6-A2717FCE4987}" type="pres">
      <dgm:prSet presAssocID="{51E06D53-F7A6-4D7B-BD28-D3F06072E4AB}" presName="imgShp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85E9F6E0-E47A-40FB-B048-4F3ABA0BAA3F}" type="pres">
      <dgm:prSet presAssocID="{51E06D53-F7A6-4D7B-BD28-D3F06072E4AB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7C73BC-90FA-4741-B330-58DC500701A8}" srcId="{52895292-B631-4704-8726-5E8EBA51C27F}" destId="{B94D76CA-A414-42EC-86DD-E16C4B3F9536}" srcOrd="1" destOrd="0" parTransId="{65AA26BA-2BCA-4B6A-9418-AB9F998856A3}" sibTransId="{418E19F6-6FEF-467C-9AED-79146C9E298C}"/>
    <dgm:cxn modelId="{66A72230-8E42-438D-952C-37DA97DD2B5F}" type="presOf" srcId="{4AA4F937-73FD-45FB-B97D-B32E114DDC3D}" destId="{DD5DDB99-EACC-47DD-BB1E-5969048C5C81}" srcOrd="0" destOrd="0" presId="urn:microsoft.com/office/officeart/2005/8/layout/vList3"/>
    <dgm:cxn modelId="{019A147F-0124-4A38-B24F-E0F9FB42B08C}" type="presOf" srcId="{41B7AAC2-F8AB-4791-8CDF-627A6BC8F458}" destId="{5F09730C-2E6D-45B4-8F33-816E9AF272D5}" srcOrd="0" destOrd="0" presId="urn:microsoft.com/office/officeart/2005/8/layout/vList3"/>
    <dgm:cxn modelId="{9B069A1E-49B0-40E2-956A-EA89B255F39B}" type="presOf" srcId="{52895292-B631-4704-8726-5E8EBA51C27F}" destId="{C7473CE6-77CC-4CB5-A54E-03D33D65CEE8}" srcOrd="0" destOrd="0" presId="urn:microsoft.com/office/officeart/2005/8/layout/vList3"/>
    <dgm:cxn modelId="{9E480A69-3C52-4EB1-A9BF-80C364059755}" type="presOf" srcId="{A3211DB5-94CB-416B-8255-A97987571A57}" destId="{97F3B3E4-AFD8-4A44-BE1C-75E4BBB7CC8E}" srcOrd="0" destOrd="0" presId="urn:microsoft.com/office/officeart/2005/8/layout/vList3"/>
    <dgm:cxn modelId="{0D8580EB-C7D2-4F14-9A6B-CEB398330C82}" type="presOf" srcId="{51E06D53-F7A6-4D7B-BD28-D3F06072E4AB}" destId="{85E9F6E0-E47A-40FB-B048-4F3ABA0BAA3F}" srcOrd="0" destOrd="0" presId="urn:microsoft.com/office/officeart/2005/8/layout/vList3"/>
    <dgm:cxn modelId="{DEC8935E-985C-4EFE-94CD-D02CB7BD6518}" type="presOf" srcId="{B94D76CA-A414-42EC-86DD-E16C4B3F9536}" destId="{1F01D4B0-8DE0-40E0-879F-43B08AC84F3D}" srcOrd="0" destOrd="0" presId="urn:microsoft.com/office/officeart/2005/8/layout/vList3"/>
    <dgm:cxn modelId="{DE560262-185C-475D-8BA9-D5BA983FBD16}" srcId="{52895292-B631-4704-8726-5E8EBA51C27F}" destId="{A3211DB5-94CB-416B-8255-A97987571A57}" srcOrd="3" destOrd="0" parTransId="{0347BD2B-A208-4D91-BD0E-8A07C9088C5C}" sibTransId="{27776DF8-6801-4104-A820-028AB573059C}"/>
    <dgm:cxn modelId="{27DA31DE-2F0D-4F67-9ACA-476CEFF61383}" srcId="{52895292-B631-4704-8726-5E8EBA51C27F}" destId="{4AA4F937-73FD-45FB-B97D-B32E114DDC3D}" srcOrd="0" destOrd="0" parTransId="{F0EC388A-F6BC-4525-8F43-34A4E1D13FC0}" sibTransId="{2E800CA0-7692-43CA-8730-1A96CE69E4E4}"/>
    <dgm:cxn modelId="{627AC6AC-0F39-432E-9FC1-A8FAD946D757}" srcId="{52895292-B631-4704-8726-5E8EBA51C27F}" destId="{41B7AAC2-F8AB-4791-8CDF-627A6BC8F458}" srcOrd="2" destOrd="0" parTransId="{E44EAE23-7027-4708-8697-A1BE06ED3FEF}" sibTransId="{219CDEC0-FFB2-4423-BCFF-7545E3846A14}"/>
    <dgm:cxn modelId="{71FF5028-BFFA-4E1F-8829-0577AB206E75}" srcId="{52895292-B631-4704-8726-5E8EBA51C27F}" destId="{51E06D53-F7A6-4D7B-BD28-D3F06072E4AB}" srcOrd="4" destOrd="0" parTransId="{52B2A933-756F-4090-AFED-2EA43CA3FEF0}" sibTransId="{1484ACF4-B36B-4A80-B1CB-9FA19D6615EE}"/>
    <dgm:cxn modelId="{F7C08311-C3B5-4C96-B25F-534E7491929E}" type="presParOf" srcId="{C7473CE6-77CC-4CB5-A54E-03D33D65CEE8}" destId="{520D811B-8D69-4A62-96DD-751E56D6C08D}" srcOrd="0" destOrd="0" presId="urn:microsoft.com/office/officeart/2005/8/layout/vList3"/>
    <dgm:cxn modelId="{84211018-5C75-45E2-86CC-5D21617C9021}" type="presParOf" srcId="{520D811B-8D69-4A62-96DD-751E56D6C08D}" destId="{3F9EEB63-7A08-4D7E-B8AD-029A0CB1FB8A}" srcOrd="0" destOrd="0" presId="urn:microsoft.com/office/officeart/2005/8/layout/vList3"/>
    <dgm:cxn modelId="{14B01DD6-BC6E-4EB5-A915-AE45EDE683FD}" type="presParOf" srcId="{520D811B-8D69-4A62-96DD-751E56D6C08D}" destId="{DD5DDB99-EACC-47DD-BB1E-5969048C5C81}" srcOrd="1" destOrd="0" presId="urn:microsoft.com/office/officeart/2005/8/layout/vList3"/>
    <dgm:cxn modelId="{8F8D7609-CCE9-4F46-9E47-E19C2158190B}" type="presParOf" srcId="{C7473CE6-77CC-4CB5-A54E-03D33D65CEE8}" destId="{407D0F68-E0BA-4C79-BF0F-4E60E46EE3B5}" srcOrd="1" destOrd="0" presId="urn:microsoft.com/office/officeart/2005/8/layout/vList3"/>
    <dgm:cxn modelId="{4780ABBF-C852-4817-9CE0-8AE20B859CB7}" type="presParOf" srcId="{C7473CE6-77CC-4CB5-A54E-03D33D65CEE8}" destId="{175867C4-D102-4EA5-AF96-429868401780}" srcOrd="2" destOrd="0" presId="urn:microsoft.com/office/officeart/2005/8/layout/vList3"/>
    <dgm:cxn modelId="{FC12A0D5-125E-46CB-BBEB-D69DD2B60706}" type="presParOf" srcId="{175867C4-D102-4EA5-AF96-429868401780}" destId="{AE55FDAB-F025-48F3-8327-8EC3E9A16940}" srcOrd="0" destOrd="0" presId="urn:microsoft.com/office/officeart/2005/8/layout/vList3"/>
    <dgm:cxn modelId="{007AF9F4-0FC3-4B9A-9766-B8420F89CEF6}" type="presParOf" srcId="{175867C4-D102-4EA5-AF96-429868401780}" destId="{1F01D4B0-8DE0-40E0-879F-43B08AC84F3D}" srcOrd="1" destOrd="0" presId="urn:microsoft.com/office/officeart/2005/8/layout/vList3"/>
    <dgm:cxn modelId="{2530618F-D48F-40C8-AF2C-64BE5C3F2007}" type="presParOf" srcId="{C7473CE6-77CC-4CB5-A54E-03D33D65CEE8}" destId="{0FE1CCF4-9B0A-4EBD-B599-87434C3ED193}" srcOrd="3" destOrd="0" presId="urn:microsoft.com/office/officeart/2005/8/layout/vList3"/>
    <dgm:cxn modelId="{F1C4A035-E42F-4944-A647-8ADDE9C6D533}" type="presParOf" srcId="{C7473CE6-77CC-4CB5-A54E-03D33D65CEE8}" destId="{15E700EB-F870-438D-AC7E-8CB3B7ED556F}" srcOrd="4" destOrd="0" presId="urn:microsoft.com/office/officeart/2005/8/layout/vList3"/>
    <dgm:cxn modelId="{869A23D9-8C03-4A57-A709-7CB5022992C4}" type="presParOf" srcId="{15E700EB-F870-438D-AC7E-8CB3B7ED556F}" destId="{F1140210-47C5-413F-8D1F-99131DF8EE41}" srcOrd="0" destOrd="0" presId="urn:microsoft.com/office/officeart/2005/8/layout/vList3"/>
    <dgm:cxn modelId="{80E6886E-71F1-46E3-913B-4FB2BE098EDD}" type="presParOf" srcId="{15E700EB-F870-438D-AC7E-8CB3B7ED556F}" destId="{5F09730C-2E6D-45B4-8F33-816E9AF272D5}" srcOrd="1" destOrd="0" presId="urn:microsoft.com/office/officeart/2005/8/layout/vList3"/>
    <dgm:cxn modelId="{6CACC52C-257B-4C40-9C94-8935AD0939C1}" type="presParOf" srcId="{C7473CE6-77CC-4CB5-A54E-03D33D65CEE8}" destId="{2028250D-1366-416B-8D08-DF78A579C03F}" srcOrd="5" destOrd="0" presId="urn:microsoft.com/office/officeart/2005/8/layout/vList3"/>
    <dgm:cxn modelId="{07878D64-AACC-4FA7-87EB-47EB417C6AB9}" type="presParOf" srcId="{C7473CE6-77CC-4CB5-A54E-03D33D65CEE8}" destId="{EF4F72D1-EAFD-44C0-B8D6-57910E187C10}" srcOrd="6" destOrd="0" presId="urn:microsoft.com/office/officeart/2005/8/layout/vList3"/>
    <dgm:cxn modelId="{23CD2612-2D21-4686-940B-98E70C24FF4A}" type="presParOf" srcId="{EF4F72D1-EAFD-44C0-B8D6-57910E187C10}" destId="{A0587D84-2414-4D86-8E4A-B3BE139E1DBF}" srcOrd="0" destOrd="0" presId="urn:microsoft.com/office/officeart/2005/8/layout/vList3"/>
    <dgm:cxn modelId="{EE4730A8-2A1B-4170-8EBA-393C5AD66B3C}" type="presParOf" srcId="{EF4F72D1-EAFD-44C0-B8D6-57910E187C10}" destId="{97F3B3E4-AFD8-4A44-BE1C-75E4BBB7CC8E}" srcOrd="1" destOrd="0" presId="urn:microsoft.com/office/officeart/2005/8/layout/vList3"/>
    <dgm:cxn modelId="{03C5B01B-CF04-432A-AE4F-4E60C51B4BF0}" type="presParOf" srcId="{C7473CE6-77CC-4CB5-A54E-03D33D65CEE8}" destId="{4855B7F0-1C33-4462-A79A-1C398E79849D}" srcOrd="7" destOrd="0" presId="urn:microsoft.com/office/officeart/2005/8/layout/vList3"/>
    <dgm:cxn modelId="{2E1FABE4-78DA-4BC2-B164-6A088CE69935}" type="presParOf" srcId="{C7473CE6-77CC-4CB5-A54E-03D33D65CEE8}" destId="{4AFCFB65-6FC9-4A6C-97D6-8815CD8160FB}" srcOrd="8" destOrd="0" presId="urn:microsoft.com/office/officeart/2005/8/layout/vList3"/>
    <dgm:cxn modelId="{AFC49253-1F9F-427B-876D-9490DDD4B874}" type="presParOf" srcId="{4AFCFB65-6FC9-4A6C-97D6-8815CD8160FB}" destId="{D761E1D9-08EF-49C0-9ED6-A2717FCE4987}" srcOrd="0" destOrd="0" presId="urn:microsoft.com/office/officeart/2005/8/layout/vList3"/>
    <dgm:cxn modelId="{859A2C88-6C77-4B45-AF5A-56589A292583}" type="presParOf" srcId="{4AFCFB65-6FC9-4A6C-97D6-8815CD8160FB}" destId="{85E9F6E0-E47A-40FB-B048-4F3ABA0BAA3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FDC120-9D4F-410D-A146-7422A0748CA2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038853F-97F4-404D-9BCB-D5BADEB319CE}">
      <dgm:prSet phldrT="[Текст]" custT="1"/>
      <dgm:spPr/>
      <dgm:t>
        <a:bodyPr/>
        <a:lstStyle/>
        <a:p>
          <a:r>
            <a:rPr lang="ru-RU" sz="1800" dirty="0" smtClean="0"/>
            <a:t>Определять право лево на собственном теле, зеркально, на поверхности</a:t>
          </a:r>
          <a:endParaRPr lang="ru-RU" sz="1800" dirty="0"/>
        </a:p>
      </dgm:t>
    </dgm:pt>
    <dgm:pt modelId="{4DDDC153-A9BF-49FE-9409-5AD4DFA6676C}" type="parTrans" cxnId="{5B7D4861-1ED4-4185-A3B5-6D876C4157BB}">
      <dgm:prSet/>
      <dgm:spPr/>
      <dgm:t>
        <a:bodyPr/>
        <a:lstStyle/>
        <a:p>
          <a:endParaRPr lang="ru-RU"/>
        </a:p>
      </dgm:t>
    </dgm:pt>
    <dgm:pt modelId="{B99DC3BE-03B8-444C-948A-05F9F122AD89}" type="sibTrans" cxnId="{5B7D4861-1ED4-4185-A3B5-6D876C4157BB}">
      <dgm:prSet/>
      <dgm:spPr/>
      <dgm:t>
        <a:bodyPr/>
        <a:lstStyle/>
        <a:p>
          <a:endParaRPr lang="ru-RU"/>
        </a:p>
      </dgm:t>
    </dgm:pt>
    <dgm:pt modelId="{6B0D1CE6-D61C-4375-BC22-1AB186B5BD99}">
      <dgm:prSet phldrT="[Текст]" custT="1"/>
      <dgm:spPr/>
      <dgm:t>
        <a:bodyPr/>
        <a:lstStyle/>
        <a:p>
          <a:r>
            <a:rPr lang="ru-RU" sz="1800" dirty="0" smtClean="0"/>
            <a:t>  Располагать предмет в заданном направлении, перемещать по заданию на листе бумаги  </a:t>
          </a:r>
          <a:endParaRPr lang="ru-RU" sz="1800" dirty="0"/>
        </a:p>
      </dgm:t>
    </dgm:pt>
    <dgm:pt modelId="{42113135-C851-4903-8F58-50E3C3B4A708}" type="parTrans" cxnId="{38A94B62-0930-4A4F-9DF6-91FE8341F669}">
      <dgm:prSet/>
      <dgm:spPr/>
      <dgm:t>
        <a:bodyPr/>
        <a:lstStyle/>
        <a:p>
          <a:endParaRPr lang="ru-RU"/>
        </a:p>
      </dgm:t>
    </dgm:pt>
    <dgm:pt modelId="{937A6289-F064-4820-8218-76D98B7FDFC3}" type="sibTrans" cxnId="{38A94B62-0930-4A4F-9DF6-91FE8341F669}">
      <dgm:prSet/>
      <dgm:spPr/>
      <dgm:t>
        <a:bodyPr/>
        <a:lstStyle/>
        <a:p>
          <a:endParaRPr lang="ru-RU"/>
        </a:p>
      </dgm:t>
    </dgm:pt>
    <dgm:pt modelId="{C684392E-50E2-4F6F-B9A5-B4CE94131C2A}">
      <dgm:prSet phldrT="[Текст]" custT="1"/>
      <dgm:spPr/>
      <dgm:t>
        <a:bodyPr/>
        <a:lstStyle/>
        <a:p>
          <a:endParaRPr lang="ru-RU" sz="1800" dirty="0" smtClean="0"/>
        </a:p>
        <a:p>
          <a:r>
            <a:rPr lang="ru-RU" sz="1800" dirty="0" smtClean="0"/>
            <a:t>Называть где находится предмет по отношению к другим</a:t>
          </a:r>
        </a:p>
        <a:p>
          <a:endParaRPr lang="ru-RU" sz="1800" dirty="0"/>
        </a:p>
      </dgm:t>
    </dgm:pt>
    <dgm:pt modelId="{F4F0E7BD-38A7-456E-9C6A-ACED105C772F}" type="parTrans" cxnId="{30D26427-8D48-47B1-B1EC-5AE3DAF3CAA5}">
      <dgm:prSet/>
      <dgm:spPr/>
      <dgm:t>
        <a:bodyPr/>
        <a:lstStyle/>
        <a:p>
          <a:endParaRPr lang="ru-RU"/>
        </a:p>
      </dgm:t>
    </dgm:pt>
    <dgm:pt modelId="{70E28326-E3FF-43E1-BEDA-00781DE8135B}" type="sibTrans" cxnId="{30D26427-8D48-47B1-B1EC-5AE3DAF3CAA5}">
      <dgm:prSet/>
      <dgm:spPr/>
      <dgm:t>
        <a:bodyPr/>
        <a:lstStyle/>
        <a:p>
          <a:endParaRPr lang="ru-RU"/>
        </a:p>
      </dgm:t>
    </dgm:pt>
    <dgm:pt modelId="{E5D4624C-5626-4C0F-8DC8-31E7ABDCFFB5}">
      <dgm:prSet phldrT="[Текст]" custT="1"/>
      <dgm:spPr/>
      <dgm:t>
        <a:bodyPr/>
        <a:lstStyle/>
        <a:p>
          <a:r>
            <a:rPr lang="ru-RU" sz="1800" dirty="0" smtClean="0"/>
            <a:t>   Выполнять движения одной и двумя руками одновременно в воздухе и на бумаге в заданном направлении </a:t>
          </a:r>
          <a:endParaRPr lang="ru-RU" sz="1800" dirty="0"/>
        </a:p>
      </dgm:t>
    </dgm:pt>
    <dgm:pt modelId="{9311BCF9-034D-4E41-8338-CCE9F3425A84}" type="parTrans" cxnId="{55A145C7-37A3-491D-AEAA-942C8E023DC7}">
      <dgm:prSet/>
      <dgm:spPr/>
      <dgm:t>
        <a:bodyPr/>
        <a:lstStyle/>
        <a:p>
          <a:endParaRPr lang="ru-RU"/>
        </a:p>
      </dgm:t>
    </dgm:pt>
    <dgm:pt modelId="{B759307D-3516-4BA2-B7BE-6778D7AD9DDF}" type="sibTrans" cxnId="{55A145C7-37A3-491D-AEAA-942C8E023DC7}">
      <dgm:prSet/>
      <dgm:spPr/>
      <dgm:t>
        <a:bodyPr/>
        <a:lstStyle/>
        <a:p>
          <a:endParaRPr lang="ru-RU"/>
        </a:p>
      </dgm:t>
    </dgm:pt>
    <dgm:pt modelId="{B72DF78C-7D2E-407A-B044-6C252EB7B3D4}">
      <dgm:prSet/>
      <dgm:spPr/>
      <dgm:t>
        <a:bodyPr/>
        <a:lstStyle/>
        <a:p>
          <a:endParaRPr lang="ru-RU" sz="3200" dirty="0"/>
        </a:p>
      </dgm:t>
    </dgm:pt>
    <dgm:pt modelId="{CF619798-66BA-4E0D-9765-1B1A97B93884}" type="parTrans" cxnId="{420BD09C-D826-4432-B897-CBF0741DCA7C}">
      <dgm:prSet/>
      <dgm:spPr/>
      <dgm:t>
        <a:bodyPr/>
        <a:lstStyle/>
        <a:p>
          <a:endParaRPr lang="ru-RU"/>
        </a:p>
      </dgm:t>
    </dgm:pt>
    <dgm:pt modelId="{91C5F44E-5727-45E2-B83F-970538C5B27F}" type="sibTrans" cxnId="{420BD09C-D826-4432-B897-CBF0741DCA7C}">
      <dgm:prSet/>
      <dgm:spPr/>
      <dgm:t>
        <a:bodyPr/>
        <a:lstStyle/>
        <a:p>
          <a:endParaRPr lang="ru-RU"/>
        </a:p>
      </dgm:t>
    </dgm:pt>
    <dgm:pt modelId="{206A2728-4538-454C-8D21-940D7230BEBF}">
      <dgm:prSet phldrT="[Текст]" custT="1"/>
      <dgm:spPr/>
      <dgm:t>
        <a:bodyPr/>
        <a:lstStyle/>
        <a:p>
          <a:r>
            <a:rPr lang="ru-RU" sz="1800" dirty="0" smtClean="0"/>
            <a:t>   </a:t>
          </a:r>
        </a:p>
        <a:p>
          <a:r>
            <a:rPr lang="ru-RU" sz="1800" dirty="0" smtClean="0"/>
            <a:t>Графические диктанты</a:t>
          </a:r>
        </a:p>
        <a:p>
          <a:endParaRPr lang="ru-RU" sz="1600" dirty="0"/>
        </a:p>
      </dgm:t>
    </dgm:pt>
    <dgm:pt modelId="{6457C37D-1E10-4E5B-ACA9-B234247DF21C}" type="parTrans" cxnId="{330219D8-FDB0-4D56-B054-7480C0A52980}">
      <dgm:prSet/>
      <dgm:spPr/>
      <dgm:t>
        <a:bodyPr/>
        <a:lstStyle/>
        <a:p>
          <a:endParaRPr lang="ru-RU"/>
        </a:p>
      </dgm:t>
    </dgm:pt>
    <dgm:pt modelId="{3634525A-8ADE-4008-9581-35110E4EE05F}" type="sibTrans" cxnId="{330219D8-FDB0-4D56-B054-7480C0A52980}">
      <dgm:prSet/>
      <dgm:spPr/>
      <dgm:t>
        <a:bodyPr/>
        <a:lstStyle/>
        <a:p>
          <a:endParaRPr lang="ru-RU"/>
        </a:p>
      </dgm:t>
    </dgm:pt>
    <dgm:pt modelId="{BDA14CA2-862C-4FE2-9A0F-C6B6316F5531}">
      <dgm:prSet phldrT="[Текст]"/>
      <dgm:spPr/>
      <dgm:t>
        <a:bodyPr/>
        <a:lstStyle/>
        <a:p>
          <a:r>
            <a:rPr lang="ru-RU" dirty="0" smtClean="0"/>
            <a:t> </a:t>
          </a:r>
        </a:p>
        <a:p>
          <a:endParaRPr lang="ru-RU" dirty="0" smtClean="0"/>
        </a:p>
        <a:p>
          <a:endParaRPr lang="ru-RU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E700E7B6-0EB3-47BA-8192-2A8CF6ADEA41}" type="parTrans" cxnId="{D105102D-7428-4B38-8EF0-3F13A62D71CF}">
      <dgm:prSet/>
      <dgm:spPr/>
      <dgm:t>
        <a:bodyPr/>
        <a:lstStyle/>
        <a:p>
          <a:endParaRPr lang="ru-RU"/>
        </a:p>
      </dgm:t>
    </dgm:pt>
    <dgm:pt modelId="{73ABA7C6-B711-4CBB-85AE-9C5B708F194C}" type="sibTrans" cxnId="{D105102D-7428-4B38-8EF0-3F13A62D71CF}">
      <dgm:prSet/>
      <dgm:spPr/>
      <dgm:t>
        <a:bodyPr/>
        <a:lstStyle/>
        <a:p>
          <a:endParaRPr lang="ru-RU"/>
        </a:p>
      </dgm:t>
    </dgm:pt>
    <dgm:pt modelId="{ECA6FA03-412D-4121-B751-640CA4A15DAE}" type="pres">
      <dgm:prSet presAssocID="{82FDC120-9D4F-410D-A146-7422A0748C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3593EC-9E87-4C6F-909C-10D24A8496FA}" type="pres">
      <dgm:prSet presAssocID="{D038853F-97F4-404D-9BCB-D5BADEB319CE}" presName="parentText" presStyleLbl="node1" presStyleIdx="0" presStyleCnt="4" custScaleX="95637" custScaleY="14062" custLinFactNeighborX="-38" custLinFactNeighborY="58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CBD50E-A8BC-47D9-A03D-E5768D0CFB05}" type="pres">
      <dgm:prSet presAssocID="{D038853F-97F4-404D-9BCB-D5BADEB319CE}" presName="childText" presStyleLbl="revTx" presStyleIdx="0" presStyleCnt="2" custLinFactNeighborY="25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E6ADB-C0A6-4C79-91FA-7A5091129AD6}" type="pres">
      <dgm:prSet presAssocID="{C684392E-50E2-4F6F-B9A5-B4CE94131C2A}" presName="parentText" presStyleLbl="node1" presStyleIdx="1" presStyleCnt="4" custScaleX="95868" custScaleY="14430" custLinFactNeighborX="670" custLinFactNeighborY="-310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5BD49B-CD1C-4829-B3C1-1981B14EE150}" type="pres">
      <dgm:prSet presAssocID="{C684392E-50E2-4F6F-B9A5-B4CE94131C2A}" presName="childText" presStyleLbl="revTx" presStyleIdx="1" presStyleCnt="2" custScaleY="48759" custLinFactNeighborY="-4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0D45F5-FD4A-48FB-8708-1418B75D00EB}" type="pres">
      <dgm:prSet presAssocID="{206A2728-4538-454C-8D21-940D7230BEBF}" presName="parentText" presStyleLbl="node1" presStyleIdx="2" presStyleCnt="4" custScaleX="95903" custScaleY="11772" custLinFactNeighborX="670" custLinFactNeighborY="-7303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3BF40C-A28D-408F-8F0A-6CD148B00474}" type="pres">
      <dgm:prSet presAssocID="{3634525A-8ADE-4008-9581-35110E4EE05F}" presName="spacer" presStyleCnt="0"/>
      <dgm:spPr/>
    </dgm:pt>
    <dgm:pt modelId="{99177449-95CE-4FF4-B83F-C9716D87E930}" type="pres">
      <dgm:prSet presAssocID="{BDA14CA2-862C-4FE2-9A0F-C6B6316F5531}" presName="parentText" presStyleLbl="node1" presStyleIdx="3" presStyleCnt="4" custScaleX="93042" custScaleY="12926" custLinFactY="6263" custLinFactNeighborX="-761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636AF3-70F9-4E46-8799-D7F5D0B10BD4}" type="presOf" srcId="{E5D4624C-5626-4C0F-8DC8-31E7ABDCFFB5}" destId="{715BD49B-CD1C-4829-B3C1-1981B14EE150}" srcOrd="0" destOrd="0" presId="urn:microsoft.com/office/officeart/2005/8/layout/vList2"/>
    <dgm:cxn modelId="{85E2ED7D-D047-4D9E-A342-3867C9CE8AB8}" type="presOf" srcId="{C684392E-50E2-4F6F-B9A5-B4CE94131C2A}" destId="{AAFE6ADB-C0A6-4C79-91FA-7A5091129AD6}" srcOrd="0" destOrd="0" presId="urn:microsoft.com/office/officeart/2005/8/layout/vList2"/>
    <dgm:cxn modelId="{330219D8-FDB0-4D56-B054-7480C0A52980}" srcId="{82FDC120-9D4F-410D-A146-7422A0748CA2}" destId="{206A2728-4538-454C-8D21-940D7230BEBF}" srcOrd="2" destOrd="0" parTransId="{6457C37D-1E10-4E5B-ACA9-B234247DF21C}" sibTransId="{3634525A-8ADE-4008-9581-35110E4EE05F}"/>
    <dgm:cxn modelId="{DACB73BF-21D3-41F5-934F-C8F5FFE6B9D1}" type="presOf" srcId="{BDA14CA2-862C-4FE2-9A0F-C6B6316F5531}" destId="{99177449-95CE-4FF4-B83F-C9716D87E930}" srcOrd="0" destOrd="0" presId="urn:microsoft.com/office/officeart/2005/8/layout/vList2"/>
    <dgm:cxn modelId="{44B085A0-22B1-4199-B825-5DCB517C57B6}" type="presOf" srcId="{82FDC120-9D4F-410D-A146-7422A0748CA2}" destId="{ECA6FA03-412D-4121-B751-640CA4A15DAE}" srcOrd="0" destOrd="0" presId="urn:microsoft.com/office/officeart/2005/8/layout/vList2"/>
    <dgm:cxn modelId="{30D26427-8D48-47B1-B1EC-5AE3DAF3CAA5}" srcId="{82FDC120-9D4F-410D-A146-7422A0748CA2}" destId="{C684392E-50E2-4F6F-B9A5-B4CE94131C2A}" srcOrd="1" destOrd="0" parTransId="{F4F0E7BD-38A7-456E-9C6A-ACED105C772F}" sibTransId="{70E28326-E3FF-43E1-BEDA-00781DE8135B}"/>
    <dgm:cxn modelId="{D105102D-7428-4B38-8EF0-3F13A62D71CF}" srcId="{82FDC120-9D4F-410D-A146-7422A0748CA2}" destId="{BDA14CA2-862C-4FE2-9A0F-C6B6316F5531}" srcOrd="3" destOrd="0" parTransId="{E700E7B6-0EB3-47BA-8192-2A8CF6ADEA41}" sibTransId="{73ABA7C6-B711-4CBB-85AE-9C5B708F194C}"/>
    <dgm:cxn modelId="{FC9958C4-3DEF-434C-B798-FCEBC05DCFDB}" type="presOf" srcId="{6B0D1CE6-D61C-4375-BC22-1AB186B5BD99}" destId="{21CBD50E-A8BC-47D9-A03D-E5768D0CFB05}" srcOrd="0" destOrd="0" presId="urn:microsoft.com/office/officeart/2005/8/layout/vList2"/>
    <dgm:cxn modelId="{55A145C7-37A3-491D-AEAA-942C8E023DC7}" srcId="{C684392E-50E2-4F6F-B9A5-B4CE94131C2A}" destId="{E5D4624C-5626-4C0F-8DC8-31E7ABDCFFB5}" srcOrd="0" destOrd="0" parTransId="{9311BCF9-034D-4E41-8338-CCE9F3425A84}" sibTransId="{B759307D-3516-4BA2-B7BE-6778D7AD9DDF}"/>
    <dgm:cxn modelId="{05277567-3D27-48F9-80F1-7AF1CFD8410D}" type="presOf" srcId="{206A2728-4538-454C-8D21-940D7230BEBF}" destId="{020D45F5-FD4A-48FB-8708-1418B75D00EB}" srcOrd="0" destOrd="0" presId="urn:microsoft.com/office/officeart/2005/8/layout/vList2"/>
    <dgm:cxn modelId="{5B7D4861-1ED4-4185-A3B5-6D876C4157BB}" srcId="{82FDC120-9D4F-410D-A146-7422A0748CA2}" destId="{D038853F-97F4-404D-9BCB-D5BADEB319CE}" srcOrd="0" destOrd="0" parTransId="{4DDDC153-A9BF-49FE-9409-5AD4DFA6676C}" sibTransId="{B99DC3BE-03B8-444C-948A-05F9F122AD89}"/>
    <dgm:cxn modelId="{420BD09C-D826-4432-B897-CBF0741DCA7C}" srcId="{C684392E-50E2-4F6F-B9A5-B4CE94131C2A}" destId="{B72DF78C-7D2E-407A-B044-6C252EB7B3D4}" srcOrd="1" destOrd="0" parTransId="{CF619798-66BA-4E0D-9765-1B1A97B93884}" sibTransId="{91C5F44E-5727-45E2-B83F-970538C5B27F}"/>
    <dgm:cxn modelId="{7E691572-808B-48E2-AD38-85F0E714139E}" type="presOf" srcId="{D038853F-97F4-404D-9BCB-D5BADEB319CE}" destId="{C93593EC-9E87-4C6F-909C-10D24A8496FA}" srcOrd="0" destOrd="0" presId="urn:microsoft.com/office/officeart/2005/8/layout/vList2"/>
    <dgm:cxn modelId="{38A94B62-0930-4A4F-9DF6-91FE8341F669}" srcId="{D038853F-97F4-404D-9BCB-D5BADEB319CE}" destId="{6B0D1CE6-D61C-4375-BC22-1AB186B5BD99}" srcOrd="0" destOrd="0" parTransId="{42113135-C851-4903-8F58-50E3C3B4A708}" sibTransId="{937A6289-F064-4820-8218-76D98B7FDFC3}"/>
    <dgm:cxn modelId="{91EC7878-ED66-4E87-92C9-D9D52D7E369B}" type="presOf" srcId="{B72DF78C-7D2E-407A-B044-6C252EB7B3D4}" destId="{715BD49B-CD1C-4829-B3C1-1981B14EE150}" srcOrd="0" destOrd="1" presId="urn:microsoft.com/office/officeart/2005/8/layout/vList2"/>
    <dgm:cxn modelId="{EEE5D5D7-ABBF-4956-9084-60DFFFD0DCC5}" type="presParOf" srcId="{ECA6FA03-412D-4121-B751-640CA4A15DAE}" destId="{C93593EC-9E87-4C6F-909C-10D24A8496FA}" srcOrd="0" destOrd="0" presId="urn:microsoft.com/office/officeart/2005/8/layout/vList2"/>
    <dgm:cxn modelId="{BA00C69C-8DDC-488E-8F94-74412C5C1F5B}" type="presParOf" srcId="{ECA6FA03-412D-4121-B751-640CA4A15DAE}" destId="{21CBD50E-A8BC-47D9-A03D-E5768D0CFB05}" srcOrd="1" destOrd="0" presId="urn:microsoft.com/office/officeart/2005/8/layout/vList2"/>
    <dgm:cxn modelId="{AC7D5D2B-0EA5-4FFA-931E-ED2E2CDDAEC6}" type="presParOf" srcId="{ECA6FA03-412D-4121-B751-640CA4A15DAE}" destId="{AAFE6ADB-C0A6-4C79-91FA-7A5091129AD6}" srcOrd="2" destOrd="0" presId="urn:microsoft.com/office/officeart/2005/8/layout/vList2"/>
    <dgm:cxn modelId="{80259E62-EE9D-4DC8-84C5-0FADD8E399A6}" type="presParOf" srcId="{ECA6FA03-412D-4121-B751-640CA4A15DAE}" destId="{715BD49B-CD1C-4829-B3C1-1981B14EE150}" srcOrd="3" destOrd="0" presId="urn:microsoft.com/office/officeart/2005/8/layout/vList2"/>
    <dgm:cxn modelId="{77F74D09-2772-44BF-A260-7A53B72757A6}" type="presParOf" srcId="{ECA6FA03-412D-4121-B751-640CA4A15DAE}" destId="{020D45F5-FD4A-48FB-8708-1418B75D00EB}" srcOrd="4" destOrd="0" presId="urn:microsoft.com/office/officeart/2005/8/layout/vList2"/>
    <dgm:cxn modelId="{1DFDC2AD-647C-4AA9-82C7-079862C80D49}" type="presParOf" srcId="{ECA6FA03-412D-4121-B751-640CA4A15DAE}" destId="{313BF40C-A28D-408F-8F0A-6CD148B00474}" srcOrd="5" destOrd="0" presId="urn:microsoft.com/office/officeart/2005/8/layout/vList2"/>
    <dgm:cxn modelId="{E181FBC4-FCE7-452A-AF95-D05F33947236}" type="presParOf" srcId="{ECA6FA03-412D-4121-B751-640CA4A15DAE}" destId="{99177449-95CE-4FF4-B83F-C9716D87E930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5BCBCD5-18C8-4487-A3F8-93BA426752E8}" type="doc">
      <dgm:prSet loTypeId="urn:microsoft.com/office/officeart/2005/8/layout/vList6" loCatId="process" qsTypeId="urn:microsoft.com/office/officeart/2005/8/quickstyle/simple2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C655642-ACDA-4351-AB02-51C38BBB4C65}">
      <dgm:prSet phldrT="[Текст]" custT="1"/>
      <dgm:spPr/>
      <dgm:t>
        <a:bodyPr/>
        <a:lstStyle/>
        <a:p>
          <a:pPr algn="ctr"/>
          <a:r>
            <a:rPr lang="ru-RU" sz="1400" dirty="0" smtClean="0"/>
            <a:t>Традиционные пальчиковые гимнастики </a:t>
          </a:r>
        </a:p>
        <a:p>
          <a:pPr algn="ctr"/>
          <a:endParaRPr lang="ru-RU" sz="600" dirty="0"/>
        </a:p>
      </dgm:t>
    </dgm:pt>
    <dgm:pt modelId="{6FA73453-D5AA-4C68-9842-3B1E3ED12917}" type="parTrans" cxnId="{0F6BE8A9-DBC3-4DA5-89ED-B0DD4FD508B1}">
      <dgm:prSet/>
      <dgm:spPr/>
      <dgm:t>
        <a:bodyPr/>
        <a:lstStyle/>
        <a:p>
          <a:endParaRPr lang="ru-RU"/>
        </a:p>
      </dgm:t>
    </dgm:pt>
    <dgm:pt modelId="{F7300303-B450-4B08-B623-D4D94D1BA65D}" type="sibTrans" cxnId="{0F6BE8A9-DBC3-4DA5-89ED-B0DD4FD508B1}">
      <dgm:prSet/>
      <dgm:spPr/>
      <dgm:t>
        <a:bodyPr/>
        <a:lstStyle/>
        <a:p>
          <a:endParaRPr lang="ru-RU"/>
        </a:p>
      </dgm:t>
    </dgm:pt>
    <dgm:pt modelId="{EBFFE1FC-707E-4873-92D3-5846A50E0B6F}">
      <dgm:prSet phldrT="[Текст]" custT="1"/>
      <dgm:spPr/>
      <dgm:t>
        <a:bodyPr/>
        <a:lstStyle/>
        <a:p>
          <a:pPr algn="ctr"/>
          <a:r>
            <a:rPr lang="ru-RU" sz="1400" dirty="0" smtClean="0"/>
            <a:t>Пальчиковые </a:t>
          </a:r>
          <a:r>
            <a:rPr lang="ru-RU" sz="1400" dirty="0" err="1" smtClean="0"/>
            <a:t>кинезиологические</a:t>
          </a:r>
          <a:r>
            <a:rPr lang="ru-RU" sz="1400" dirty="0" smtClean="0"/>
            <a:t> упражнения (методика </a:t>
          </a:r>
          <a:r>
            <a:rPr lang="ru-RU" sz="1400" dirty="0" err="1" smtClean="0"/>
            <a:t>Деннисонов</a:t>
          </a:r>
          <a:r>
            <a:rPr lang="ru-RU" sz="1400" dirty="0" smtClean="0"/>
            <a:t>)</a:t>
          </a:r>
        </a:p>
        <a:p>
          <a:pPr algn="ctr"/>
          <a:endParaRPr lang="ru-RU" sz="800" dirty="0"/>
        </a:p>
      </dgm:t>
    </dgm:pt>
    <dgm:pt modelId="{E8BFCF8C-4D8A-4EC7-A755-5703B40727C7}" type="parTrans" cxnId="{53D9A092-B83D-44ED-A764-7615C778E846}">
      <dgm:prSet/>
      <dgm:spPr/>
      <dgm:t>
        <a:bodyPr/>
        <a:lstStyle/>
        <a:p>
          <a:endParaRPr lang="ru-RU"/>
        </a:p>
      </dgm:t>
    </dgm:pt>
    <dgm:pt modelId="{A9585ECD-0730-4303-BC74-68236724A705}" type="sibTrans" cxnId="{53D9A092-B83D-44ED-A764-7615C778E846}">
      <dgm:prSet/>
      <dgm:spPr/>
      <dgm:t>
        <a:bodyPr/>
        <a:lstStyle/>
        <a:p>
          <a:endParaRPr lang="ru-RU"/>
        </a:p>
      </dgm:t>
    </dgm:pt>
    <dgm:pt modelId="{06C58D57-AEAD-48CA-ABE1-DCCD3A6BBC8E}">
      <dgm:prSet phldrT="[Текст]" custT="1"/>
      <dgm:spPr/>
      <dgm:t>
        <a:bodyPr/>
        <a:lstStyle/>
        <a:p>
          <a:r>
            <a:rPr lang="ru-RU" sz="1400" dirty="0" smtClean="0">
              <a:hlinkClick xmlns:r="http://schemas.openxmlformats.org/officeDocument/2006/relationships" r:id="rId1" action="ppaction://hlinksldjump"/>
            </a:rPr>
            <a:t>Упражнения с карандашом и ручкой</a:t>
          </a:r>
          <a:endParaRPr lang="ru-RU" sz="800" dirty="0"/>
        </a:p>
      </dgm:t>
    </dgm:pt>
    <dgm:pt modelId="{C0E48632-16BD-4277-976E-492B39D5F8AB}" type="parTrans" cxnId="{FF91E576-74FE-480F-9172-455BAA5F6DF4}">
      <dgm:prSet/>
      <dgm:spPr/>
      <dgm:t>
        <a:bodyPr/>
        <a:lstStyle/>
        <a:p>
          <a:endParaRPr lang="ru-RU"/>
        </a:p>
      </dgm:t>
    </dgm:pt>
    <dgm:pt modelId="{63C2541F-2271-46B2-8B0F-B67A3B05F515}" type="sibTrans" cxnId="{FF91E576-74FE-480F-9172-455BAA5F6DF4}">
      <dgm:prSet/>
      <dgm:spPr/>
      <dgm:t>
        <a:bodyPr/>
        <a:lstStyle/>
        <a:p>
          <a:endParaRPr lang="ru-RU"/>
        </a:p>
      </dgm:t>
    </dgm:pt>
    <dgm:pt modelId="{D3317639-2023-4BB6-B792-014D5F0C3491}">
      <dgm:prSet phldrT="[Текст]" custT="1"/>
      <dgm:spPr/>
      <dgm:t>
        <a:bodyPr/>
        <a:lstStyle/>
        <a:p>
          <a:r>
            <a:rPr lang="ru-RU" sz="1400" dirty="0" smtClean="0"/>
            <a:t>Рисование дорожек, ленточек, маршрутов в заданном направлении.</a:t>
          </a:r>
        </a:p>
        <a:p>
          <a:endParaRPr lang="ru-RU" sz="800" dirty="0"/>
        </a:p>
      </dgm:t>
    </dgm:pt>
    <dgm:pt modelId="{566618E6-AB8F-45EA-83A5-0464B5545EFB}" type="parTrans" cxnId="{177BAAB8-32F3-41AF-A9DB-621107FFBDDE}">
      <dgm:prSet/>
      <dgm:spPr/>
      <dgm:t>
        <a:bodyPr/>
        <a:lstStyle/>
        <a:p>
          <a:endParaRPr lang="ru-RU"/>
        </a:p>
      </dgm:t>
    </dgm:pt>
    <dgm:pt modelId="{887D93FA-F39B-4D7C-9F89-079D4B393F2A}" type="sibTrans" cxnId="{177BAAB8-32F3-41AF-A9DB-621107FFBDDE}">
      <dgm:prSet/>
      <dgm:spPr/>
      <dgm:t>
        <a:bodyPr/>
        <a:lstStyle/>
        <a:p>
          <a:endParaRPr lang="ru-RU"/>
        </a:p>
      </dgm:t>
    </dgm:pt>
    <dgm:pt modelId="{FEB02CF2-6F2F-41BC-88DC-B47ACAF9A0B9}">
      <dgm:prSet phldrT="[Текст]" custT="1"/>
      <dgm:spPr/>
      <dgm:t>
        <a:bodyPr/>
        <a:lstStyle/>
        <a:p>
          <a:r>
            <a:rPr lang="ru-RU" sz="1400" dirty="0" smtClean="0"/>
            <a:t>Рисование и письмо смоченным в воде и краске пальцем.</a:t>
          </a:r>
        </a:p>
        <a:p>
          <a:endParaRPr lang="ru-RU" sz="800" dirty="0"/>
        </a:p>
      </dgm:t>
    </dgm:pt>
    <dgm:pt modelId="{38DA5A62-6553-4096-AB1C-BF4B31DD9C80}" type="parTrans" cxnId="{6FB67BA7-E295-40E9-A6FC-D3B6D2DFD143}">
      <dgm:prSet/>
      <dgm:spPr/>
      <dgm:t>
        <a:bodyPr/>
        <a:lstStyle/>
        <a:p>
          <a:endParaRPr lang="ru-RU"/>
        </a:p>
      </dgm:t>
    </dgm:pt>
    <dgm:pt modelId="{AD6A5D1B-3F96-4D89-B022-46BC8A328A82}" type="sibTrans" cxnId="{6FB67BA7-E295-40E9-A6FC-D3B6D2DFD143}">
      <dgm:prSet/>
      <dgm:spPr/>
      <dgm:t>
        <a:bodyPr/>
        <a:lstStyle/>
        <a:p>
          <a:endParaRPr lang="ru-RU"/>
        </a:p>
      </dgm:t>
    </dgm:pt>
    <dgm:pt modelId="{EF686463-5C50-4C94-9226-245E6E3DAA0F}">
      <dgm:prSet custT="1"/>
      <dgm:spPr/>
      <dgm:t>
        <a:bodyPr/>
        <a:lstStyle/>
        <a:p>
          <a:r>
            <a:rPr lang="ru-RU" sz="1400" dirty="0" smtClean="0"/>
            <a:t>Обводки и штриховки</a:t>
          </a:r>
        </a:p>
        <a:p>
          <a:endParaRPr lang="ru-RU" sz="800" dirty="0"/>
        </a:p>
      </dgm:t>
    </dgm:pt>
    <dgm:pt modelId="{4285C7DF-139B-4C55-ADBB-E7F85A0CB1D5}" type="parTrans" cxnId="{42F1E344-4899-4F31-9F5B-391E65406132}">
      <dgm:prSet/>
      <dgm:spPr/>
      <dgm:t>
        <a:bodyPr/>
        <a:lstStyle/>
        <a:p>
          <a:endParaRPr lang="ru-RU"/>
        </a:p>
      </dgm:t>
    </dgm:pt>
    <dgm:pt modelId="{213F9F02-EBF7-42FB-8B94-119C49315C09}" type="sibTrans" cxnId="{42F1E344-4899-4F31-9F5B-391E65406132}">
      <dgm:prSet/>
      <dgm:spPr/>
      <dgm:t>
        <a:bodyPr/>
        <a:lstStyle/>
        <a:p>
          <a:endParaRPr lang="ru-RU"/>
        </a:p>
      </dgm:t>
    </dgm:pt>
    <dgm:pt modelId="{0F6A6E03-B9DD-46A1-B25D-56C40DEB53E7}">
      <dgm:prSet custT="1"/>
      <dgm:spPr/>
      <dgm:t>
        <a:bodyPr/>
        <a:lstStyle/>
        <a:p>
          <a:r>
            <a:rPr lang="ru-RU" sz="1400" dirty="0" smtClean="0"/>
            <a:t>Выкладывание контуров предметов и букв шнурками, нитками и проволокой</a:t>
          </a:r>
        </a:p>
        <a:p>
          <a:endParaRPr lang="ru-RU" sz="800" dirty="0"/>
        </a:p>
      </dgm:t>
    </dgm:pt>
    <dgm:pt modelId="{29AF6D66-11E3-4625-8417-01831075E109}" type="parTrans" cxnId="{0B1DEF63-315F-49C7-AB7E-F6D80C40C6FC}">
      <dgm:prSet/>
      <dgm:spPr/>
      <dgm:t>
        <a:bodyPr/>
        <a:lstStyle/>
        <a:p>
          <a:endParaRPr lang="ru-RU"/>
        </a:p>
      </dgm:t>
    </dgm:pt>
    <dgm:pt modelId="{D43FA02E-2F10-40DA-89E2-729BDF1290CE}" type="sibTrans" cxnId="{0B1DEF63-315F-49C7-AB7E-F6D80C40C6FC}">
      <dgm:prSet/>
      <dgm:spPr/>
      <dgm:t>
        <a:bodyPr/>
        <a:lstStyle/>
        <a:p>
          <a:endParaRPr lang="ru-RU"/>
        </a:p>
      </dgm:t>
    </dgm:pt>
    <dgm:pt modelId="{07BA6B14-FD6C-4E2B-B6D2-4FDE1EBF684E}">
      <dgm:prSet custT="1"/>
      <dgm:spPr/>
      <dgm:t>
        <a:bodyPr/>
        <a:lstStyle/>
        <a:p>
          <a:r>
            <a:rPr lang="ru-RU" sz="1400" dirty="0" smtClean="0"/>
            <a:t>Нанизывание на леску, крепление прищепкой различных предметов</a:t>
          </a:r>
        </a:p>
        <a:p>
          <a:endParaRPr lang="ru-RU" sz="800" dirty="0"/>
        </a:p>
      </dgm:t>
    </dgm:pt>
    <dgm:pt modelId="{5C226F4A-2D2F-41F6-8277-3BA596051EB6}" type="parTrans" cxnId="{075C5BC7-9501-48D9-A2FE-C8F8D25ACCCE}">
      <dgm:prSet/>
      <dgm:spPr/>
      <dgm:t>
        <a:bodyPr/>
        <a:lstStyle/>
        <a:p>
          <a:endParaRPr lang="ru-RU"/>
        </a:p>
      </dgm:t>
    </dgm:pt>
    <dgm:pt modelId="{ABDF9002-3656-4F9B-8644-E7DFA0DFDE1D}" type="sibTrans" cxnId="{075C5BC7-9501-48D9-A2FE-C8F8D25ACCCE}">
      <dgm:prSet/>
      <dgm:spPr/>
      <dgm:t>
        <a:bodyPr/>
        <a:lstStyle/>
        <a:p>
          <a:endParaRPr lang="ru-RU"/>
        </a:p>
      </dgm:t>
    </dgm:pt>
    <dgm:pt modelId="{DA323E44-EDE7-423F-AF07-3EC331333FCA}">
      <dgm:prSet custT="1"/>
      <dgm:spPr/>
      <dgm:t>
        <a:bodyPr/>
        <a:lstStyle/>
        <a:p>
          <a:r>
            <a:rPr lang="ru-RU" sz="1400" dirty="0" smtClean="0"/>
            <a:t>Завинчивание и отвинчивание крышек</a:t>
          </a:r>
        </a:p>
        <a:p>
          <a:endParaRPr lang="ru-RU" sz="800" dirty="0"/>
        </a:p>
      </dgm:t>
    </dgm:pt>
    <dgm:pt modelId="{68DDB73A-2794-4E0B-94AB-34F6FAFA3BCC}" type="parTrans" cxnId="{9B0735AA-3928-4FB9-89F5-C5D94315E8F3}">
      <dgm:prSet/>
      <dgm:spPr/>
      <dgm:t>
        <a:bodyPr/>
        <a:lstStyle/>
        <a:p>
          <a:endParaRPr lang="ru-RU"/>
        </a:p>
      </dgm:t>
    </dgm:pt>
    <dgm:pt modelId="{B7BA1A02-74D4-4B2F-8907-B68DA5338FC0}" type="sibTrans" cxnId="{9B0735AA-3928-4FB9-89F5-C5D94315E8F3}">
      <dgm:prSet/>
      <dgm:spPr/>
      <dgm:t>
        <a:bodyPr/>
        <a:lstStyle/>
        <a:p>
          <a:endParaRPr lang="ru-RU"/>
        </a:p>
      </dgm:t>
    </dgm:pt>
    <dgm:pt modelId="{2F89AD58-DC34-48CA-8187-A92C957D2DB7}" type="pres">
      <dgm:prSet presAssocID="{05BCBCD5-18C8-4487-A3F8-93BA426752E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50EB47D-192C-432D-A99D-E2ABB704DBDE}" type="pres">
      <dgm:prSet presAssocID="{3C655642-ACDA-4351-AB02-51C38BBB4C65}" presName="linNode" presStyleCnt="0"/>
      <dgm:spPr/>
    </dgm:pt>
    <dgm:pt modelId="{31409A4E-6EC1-49F6-A7ED-1BA3BCA3262F}" type="pres">
      <dgm:prSet presAssocID="{3C655642-ACDA-4351-AB02-51C38BBB4C65}" presName="parentShp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8D8D4-9D42-4081-8CC5-BB09D9B54401}" type="pres">
      <dgm:prSet presAssocID="{3C655642-ACDA-4351-AB02-51C38BBB4C65}" presName="childShp" presStyleLbl="bgAccFollowNode1" presStyleIdx="0" presStyleCnt="9">
        <dgm:presLayoutVars>
          <dgm:bulletEnabled val="1"/>
        </dgm:presLayoutVars>
      </dgm:prSet>
      <dgm:spPr/>
    </dgm:pt>
    <dgm:pt modelId="{A5427B1F-E72B-4BCB-AC36-7A3A4152CC1A}" type="pres">
      <dgm:prSet presAssocID="{F7300303-B450-4B08-B623-D4D94D1BA65D}" presName="spacing" presStyleCnt="0"/>
      <dgm:spPr/>
    </dgm:pt>
    <dgm:pt modelId="{F68013F6-7808-4505-AE55-3C1C80B91859}" type="pres">
      <dgm:prSet presAssocID="{EBFFE1FC-707E-4873-92D3-5846A50E0B6F}" presName="linNode" presStyleCnt="0"/>
      <dgm:spPr/>
    </dgm:pt>
    <dgm:pt modelId="{E2D2A101-48FE-45B0-866D-CC12624AC0C4}" type="pres">
      <dgm:prSet presAssocID="{EBFFE1FC-707E-4873-92D3-5846A50E0B6F}" presName="parentShp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900B6-F596-4E6F-B570-7EBDEDEF2AEA}" type="pres">
      <dgm:prSet presAssocID="{EBFFE1FC-707E-4873-92D3-5846A50E0B6F}" presName="childShp" presStyleLbl="bgAccFollowNode1" presStyleIdx="1" presStyleCnt="9">
        <dgm:presLayoutVars>
          <dgm:bulletEnabled val="1"/>
        </dgm:presLayoutVars>
      </dgm:prSet>
      <dgm:spPr/>
    </dgm:pt>
    <dgm:pt modelId="{CD1E709B-704B-42B2-B8A4-B7A2DA793157}" type="pres">
      <dgm:prSet presAssocID="{A9585ECD-0730-4303-BC74-68236724A705}" presName="spacing" presStyleCnt="0"/>
      <dgm:spPr/>
    </dgm:pt>
    <dgm:pt modelId="{73FCE702-73AD-4F39-92FF-736BE9F0D9D8}" type="pres">
      <dgm:prSet presAssocID="{06C58D57-AEAD-48CA-ABE1-DCCD3A6BBC8E}" presName="linNode" presStyleCnt="0"/>
      <dgm:spPr/>
    </dgm:pt>
    <dgm:pt modelId="{F787F8AA-9110-4D2E-914C-96A2011E0B74}" type="pres">
      <dgm:prSet presAssocID="{06C58D57-AEAD-48CA-ABE1-DCCD3A6BBC8E}" presName="parentShp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4ACBD-3A6D-4F15-AFC4-8416AE6F2259}" type="pres">
      <dgm:prSet presAssocID="{06C58D57-AEAD-48CA-ABE1-DCCD3A6BBC8E}" presName="childShp" presStyleLbl="bgAccFollowNode1" presStyleIdx="2" presStyleCnt="9">
        <dgm:presLayoutVars>
          <dgm:bulletEnabled val="1"/>
        </dgm:presLayoutVars>
      </dgm:prSet>
      <dgm:spPr/>
    </dgm:pt>
    <dgm:pt modelId="{370AC478-7C2F-4661-AE2D-089927D914F7}" type="pres">
      <dgm:prSet presAssocID="{63C2541F-2271-46B2-8B0F-B67A3B05F515}" presName="spacing" presStyleCnt="0"/>
      <dgm:spPr/>
    </dgm:pt>
    <dgm:pt modelId="{AE119B9F-31C4-45BA-9274-3A0E7C974510}" type="pres">
      <dgm:prSet presAssocID="{D3317639-2023-4BB6-B792-014D5F0C3491}" presName="linNode" presStyleCnt="0"/>
      <dgm:spPr/>
    </dgm:pt>
    <dgm:pt modelId="{08914269-9B31-4E09-B903-E7F4A70BA1D7}" type="pres">
      <dgm:prSet presAssocID="{D3317639-2023-4BB6-B792-014D5F0C3491}" presName="parentShp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DB3A3D-6541-4F27-B2C5-172632885311}" type="pres">
      <dgm:prSet presAssocID="{D3317639-2023-4BB6-B792-014D5F0C3491}" presName="childShp" presStyleLbl="bgAccFollowNode1" presStyleIdx="3" presStyleCnt="9">
        <dgm:presLayoutVars>
          <dgm:bulletEnabled val="1"/>
        </dgm:presLayoutVars>
      </dgm:prSet>
      <dgm:spPr/>
    </dgm:pt>
    <dgm:pt modelId="{A8365168-E70D-4D13-9978-5E524DC69DC4}" type="pres">
      <dgm:prSet presAssocID="{887D93FA-F39B-4D7C-9F89-079D4B393F2A}" presName="spacing" presStyleCnt="0"/>
      <dgm:spPr/>
    </dgm:pt>
    <dgm:pt modelId="{56AA7CA2-A48E-4EA9-BC5D-59E85CE5C988}" type="pres">
      <dgm:prSet presAssocID="{FEB02CF2-6F2F-41BC-88DC-B47ACAF9A0B9}" presName="linNode" presStyleCnt="0"/>
      <dgm:spPr/>
    </dgm:pt>
    <dgm:pt modelId="{220F90CE-87F0-4F5C-85DA-DB8FE6B07205}" type="pres">
      <dgm:prSet presAssocID="{FEB02CF2-6F2F-41BC-88DC-B47ACAF9A0B9}" presName="parentShp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991AD-1955-4C08-BBF2-78A5AB2B7A67}" type="pres">
      <dgm:prSet presAssocID="{FEB02CF2-6F2F-41BC-88DC-B47ACAF9A0B9}" presName="childShp" presStyleLbl="bgAccFollowNode1" presStyleIdx="4" presStyleCnt="9">
        <dgm:presLayoutVars>
          <dgm:bulletEnabled val="1"/>
        </dgm:presLayoutVars>
      </dgm:prSet>
      <dgm:spPr/>
    </dgm:pt>
    <dgm:pt modelId="{B8A6493D-6ED1-4D8D-9E6C-3EB303656243}" type="pres">
      <dgm:prSet presAssocID="{AD6A5D1B-3F96-4D89-B022-46BC8A328A82}" presName="spacing" presStyleCnt="0"/>
      <dgm:spPr/>
    </dgm:pt>
    <dgm:pt modelId="{8DD87F51-590F-495F-8E5E-AEFFCCAB3F02}" type="pres">
      <dgm:prSet presAssocID="{EF686463-5C50-4C94-9226-245E6E3DAA0F}" presName="linNode" presStyleCnt="0"/>
      <dgm:spPr/>
    </dgm:pt>
    <dgm:pt modelId="{74AB5461-0041-4624-8575-DC61DA0AD905}" type="pres">
      <dgm:prSet presAssocID="{EF686463-5C50-4C94-9226-245E6E3DAA0F}" presName="parentShp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E65DC2-D015-4D9C-B066-08649C1C3D7E}" type="pres">
      <dgm:prSet presAssocID="{EF686463-5C50-4C94-9226-245E6E3DAA0F}" presName="childShp" presStyleLbl="bgAccFollowNode1" presStyleIdx="5" presStyleCnt="9">
        <dgm:presLayoutVars>
          <dgm:bulletEnabled val="1"/>
        </dgm:presLayoutVars>
      </dgm:prSet>
      <dgm:spPr/>
    </dgm:pt>
    <dgm:pt modelId="{03A961FA-CE14-4E5B-9CAF-BB8A0855BBEF}" type="pres">
      <dgm:prSet presAssocID="{213F9F02-EBF7-42FB-8B94-119C49315C09}" presName="spacing" presStyleCnt="0"/>
      <dgm:spPr/>
    </dgm:pt>
    <dgm:pt modelId="{8C6E80F1-FF44-41C6-ABD6-0FFDCE0F1084}" type="pres">
      <dgm:prSet presAssocID="{0F6A6E03-B9DD-46A1-B25D-56C40DEB53E7}" presName="linNode" presStyleCnt="0"/>
      <dgm:spPr/>
    </dgm:pt>
    <dgm:pt modelId="{692D754C-83EE-4FF3-9E70-76E625C3168A}" type="pres">
      <dgm:prSet presAssocID="{0F6A6E03-B9DD-46A1-B25D-56C40DEB53E7}" presName="parentShp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014B6-0D50-4548-B254-2F5018FFAC24}" type="pres">
      <dgm:prSet presAssocID="{0F6A6E03-B9DD-46A1-B25D-56C40DEB53E7}" presName="childShp" presStyleLbl="bgAccFollowNode1" presStyleIdx="6" presStyleCnt="9">
        <dgm:presLayoutVars>
          <dgm:bulletEnabled val="1"/>
        </dgm:presLayoutVars>
      </dgm:prSet>
      <dgm:spPr/>
    </dgm:pt>
    <dgm:pt modelId="{807D0517-B05F-401A-B02B-E97CD825E246}" type="pres">
      <dgm:prSet presAssocID="{D43FA02E-2F10-40DA-89E2-729BDF1290CE}" presName="spacing" presStyleCnt="0"/>
      <dgm:spPr/>
    </dgm:pt>
    <dgm:pt modelId="{6E5E001C-5CDA-42E9-B1DA-F0A3FB45A83D}" type="pres">
      <dgm:prSet presAssocID="{07BA6B14-FD6C-4E2B-B6D2-4FDE1EBF684E}" presName="linNode" presStyleCnt="0"/>
      <dgm:spPr/>
    </dgm:pt>
    <dgm:pt modelId="{E92B07FF-D41B-426C-8258-1BA607A8127D}" type="pres">
      <dgm:prSet presAssocID="{07BA6B14-FD6C-4E2B-B6D2-4FDE1EBF684E}" presName="parentShp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83B1F3-7B8D-4B2A-9DDD-3ABE4846FE2E}" type="pres">
      <dgm:prSet presAssocID="{07BA6B14-FD6C-4E2B-B6D2-4FDE1EBF684E}" presName="childShp" presStyleLbl="bgAccFollowNode1" presStyleIdx="7" presStyleCnt="9">
        <dgm:presLayoutVars>
          <dgm:bulletEnabled val="1"/>
        </dgm:presLayoutVars>
      </dgm:prSet>
      <dgm:spPr/>
    </dgm:pt>
    <dgm:pt modelId="{B1FE8B51-CB82-449C-9A3A-E26433B2CABB}" type="pres">
      <dgm:prSet presAssocID="{ABDF9002-3656-4F9B-8644-E7DFA0DFDE1D}" presName="spacing" presStyleCnt="0"/>
      <dgm:spPr/>
    </dgm:pt>
    <dgm:pt modelId="{FA805125-58AA-45FD-85C2-8EEA50A1A99B}" type="pres">
      <dgm:prSet presAssocID="{DA323E44-EDE7-423F-AF07-3EC331333FCA}" presName="linNode" presStyleCnt="0"/>
      <dgm:spPr/>
    </dgm:pt>
    <dgm:pt modelId="{24BD8B3D-C482-46E2-851E-7214E4469D93}" type="pres">
      <dgm:prSet presAssocID="{DA323E44-EDE7-423F-AF07-3EC331333FCA}" presName="parentShp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96CD7-D614-4D58-901B-4476E8805B2F}" type="pres">
      <dgm:prSet presAssocID="{DA323E44-EDE7-423F-AF07-3EC331333FCA}" presName="childShp" presStyleLbl="bgAccFollowNode1" presStyleIdx="8" presStyleCnt="9">
        <dgm:presLayoutVars>
          <dgm:bulletEnabled val="1"/>
        </dgm:presLayoutVars>
      </dgm:prSet>
      <dgm:spPr/>
    </dgm:pt>
  </dgm:ptLst>
  <dgm:cxnLst>
    <dgm:cxn modelId="{53823FB9-0BB3-438F-8278-E3101477858E}" type="presOf" srcId="{EBFFE1FC-707E-4873-92D3-5846A50E0B6F}" destId="{E2D2A101-48FE-45B0-866D-CC12624AC0C4}" srcOrd="0" destOrd="0" presId="urn:microsoft.com/office/officeart/2005/8/layout/vList6"/>
    <dgm:cxn modelId="{9B9F7BA6-E38A-475A-A886-9FE703A11C2F}" type="presOf" srcId="{FEB02CF2-6F2F-41BC-88DC-B47ACAF9A0B9}" destId="{220F90CE-87F0-4F5C-85DA-DB8FE6B07205}" srcOrd="0" destOrd="0" presId="urn:microsoft.com/office/officeart/2005/8/layout/vList6"/>
    <dgm:cxn modelId="{4984CB8F-11D5-475C-8745-2E2273944AD4}" type="presOf" srcId="{05BCBCD5-18C8-4487-A3F8-93BA426752E8}" destId="{2F89AD58-DC34-48CA-8187-A92C957D2DB7}" srcOrd="0" destOrd="0" presId="urn:microsoft.com/office/officeart/2005/8/layout/vList6"/>
    <dgm:cxn modelId="{6FB67BA7-E295-40E9-A6FC-D3B6D2DFD143}" srcId="{05BCBCD5-18C8-4487-A3F8-93BA426752E8}" destId="{FEB02CF2-6F2F-41BC-88DC-B47ACAF9A0B9}" srcOrd="4" destOrd="0" parTransId="{38DA5A62-6553-4096-AB1C-BF4B31DD9C80}" sibTransId="{AD6A5D1B-3F96-4D89-B022-46BC8A328A82}"/>
    <dgm:cxn modelId="{197C29C4-9356-44B0-ADE6-57DD93EBC69F}" type="presOf" srcId="{DA323E44-EDE7-423F-AF07-3EC331333FCA}" destId="{24BD8B3D-C482-46E2-851E-7214E4469D93}" srcOrd="0" destOrd="0" presId="urn:microsoft.com/office/officeart/2005/8/layout/vList6"/>
    <dgm:cxn modelId="{DB93A014-72A5-4DE1-AE80-DE4FC5628E54}" type="presOf" srcId="{EF686463-5C50-4C94-9226-245E6E3DAA0F}" destId="{74AB5461-0041-4624-8575-DC61DA0AD905}" srcOrd="0" destOrd="0" presId="urn:microsoft.com/office/officeart/2005/8/layout/vList6"/>
    <dgm:cxn modelId="{0B1DEF63-315F-49C7-AB7E-F6D80C40C6FC}" srcId="{05BCBCD5-18C8-4487-A3F8-93BA426752E8}" destId="{0F6A6E03-B9DD-46A1-B25D-56C40DEB53E7}" srcOrd="6" destOrd="0" parTransId="{29AF6D66-11E3-4625-8417-01831075E109}" sibTransId="{D43FA02E-2F10-40DA-89E2-729BDF1290CE}"/>
    <dgm:cxn modelId="{9B0735AA-3928-4FB9-89F5-C5D94315E8F3}" srcId="{05BCBCD5-18C8-4487-A3F8-93BA426752E8}" destId="{DA323E44-EDE7-423F-AF07-3EC331333FCA}" srcOrd="8" destOrd="0" parTransId="{68DDB73A-2794-4E0B-94AB-34F6FAFA3BCC}" sibTransId="{B7BA1A02-74D4-4B2F-8907-B68DA5338FC0}"/>
    <dgm:cxn modelId="{075C5BC7-9501-48D9-A2FE-C8F8D25ACCCE}" srcId="{05BCBCD5-18C8-4487-A3F8-93BA426752E8}" destId="{07BA6B14-FD6C-4E2B-B6D2-4FDE1EBF684E}" srcOrd="7" destOrd="0" parTransId="{5C226F4A-2D2F-41F6-8277-3BA596051EB6}" sibTransId="{ABDF9002-3656-4F9B-8644-E7DFA0DFDE1D}"/>
    <dgm:cxn modelId="{42F1E344-4899-4F31-9F5B-391E65406132}" srcId="{05BCBCD5-18C8-4487-A3F8-93BA426752E8}" destId="{EF686463-5C50-4C94-9226-245E6E3DAA0F}" srcOrd="5" destOrd="0" parTransId="{4285C7DF-139B-4C55-ADBB-E7F85A0CB1D5}" sibTransId="{213F9F02-EBF7-42FB-8B94-119C49315C09}"/>
    <dgm:cxn modelId="{177BAAB8-32F3-41AF-A9DB-621107FFBDDE}" srcId="{05BCBCD5-18C8-4487-A3F8-93BA426752E8}" destId="{D3317639-2023-4BB6-B792-014D5F0C3491}" srcOrd="3" destOrd="0" parTransId="{566618E6-AB8F-45EA-83A5-0464B5545EFB}" sibTransId="{887D93FA-F39B-4D7C-9F89-079D4B393F2A}"/>
    <dgm:cxn modelId="{E977C65D-0759-4A4A-B995-93DC054AEA15}" type="presOf" srcId="{D3317639-2023-4BB6-B792-014D5F0C3491}" destId="{08914269-9B31-4E09-B903-E7F4A70BA1D7}" srcOrd="0" destOrd="0" presId="urn:microsoft.com/office/officeart/2005/8/layout/vList6"/>
    <dgm:cxn modelId="{0F6BE8A9-DBC3-4DA5-89ED-B0DD4FD508B1}" srcId="{05BCBCD5-18C8-4487-A3F8-93BA426752E8}" destId="{3C655642-ACDA-4351-AB02-51C38BBB4C65}" srcOrd="0" destOrd="0" parTransId="{6FA73453-D5AA-4C68-9842-3B1E3ED12917}" sibTransId="{F7300303-B450-4B08-B623-D4D94D1BA65D}"/>
    <dgm:cxn modelId="{62E78B7E-182F-4C7A-B4CD-DF79E15C29FA}" type="presOf" srcId="{0F6A6E03-B9DD-46A1-B25D-56C40DEB53E7}" destId="{692D754C-83EE-4FF3-9E70-76E625C3168A}" srcOrd="0" destOrd="0" presId="urn:microsoft.com/office/officeart/2005/8/layout/vList6"/>
    <dgm:cxn modelId="{FF91E576-74FE-480F-9172-455BAA5F6DF4}" srcId="{05BCBCD5-18C8-4487-A3F8-93BA426752E8}" destId="{06C58D57-AEAD-48CA-ABE1-DCCD3A6BBC8E}" srcOrd="2" destOrd="0" parTransId="{C0E48632-16BD-4277-976E-492B39D5F8AB}" sibTransId="{63C2541F-2271-46B2-8B0F-B67A3B05F515}"/>
    <dgm:cxn modelId="{0088D817-20C1-4284-B891-763EB46E99E0}" type="presOf" srcId="{07BA6B14-FD6C-4E2B-B6D2-4FDE1EBF684E}" destId="{E92B07FF-D41B-426C-8258-1BA607A8127D}" srcOrd="0" destOrd="0" presId="urn:microsoft.com/office/officeart/2005/8/layout/vList6"/>
    <dgm:cxn modelId="{7A3776AD-492F-45E4-B836-E90994DE266F}" type="presOf" srcId="{3C655642-ACDA-4351-AB02-51C38BBB4C65}" destId="{31409A4E-6EC1-49F6-A7ED-1BA3BCA3262F}" srcOrd="0" destOrd="0" presId="urn:microsoft.com/office/officeart/2005/8/layout/vList6"/>
    <dgm:cxn modelId="{0B94F869-F5BC-47FD-9B01-53E5274146BD}" type="presOf" srcId="{06C58D57-AEAD-48CA-ABE1-DCCD3A6BBC8E}" destId="{F787F8AA-9110-4D2E-914C-96A2011E0B74}" srcOrd="0" destOrd="0" presId="urn:microsoft.com/office/officeart/2005/8/layout/vList6"/>
    <dgm:cxn modelId="{53D9A092-B83D-44ED-A764-7615C778E846}" srcId="{05BCBCD5-18C8-4487-A3F8-93BA426752E8}" destId="{EBFFE1FC-707E-4873-92D3-5846A50E0B6F}" srcOrd="1" destOrd="0" parTransId="{E8BFCF8C-4D8A-4EC7-A755-5703B40727C7}" sibTransId="{A9585ECD-0730-4303-BC74-68236724A705}"/>
    <dgm:cxn modelId="{EE9DC031-0CD8-4C3B-86F7-D08B53653460}" type="presParOf" srcId="{2F89AD58-DC34-48CA-8187-A92C957D2DB7}" destId="{350EB47D-192C-432D-A99D-E2ABB704DBDE}" srcOrd="0" destOrd="0" presId="urn:microsoft.com/office/officeart/2005/8/layout/vList6"/>
    <dgm:cxn modelId="{C18760B6-1B6B-4EA6-B5DC-FF0FB5334E73}" type="presParOf" srcId="{350EB47D-192C-432D-A99D-E2ABB704DBDE}" destId="{31409A4E-6EC1-49F6-A7ED-1BA3BCA3262F}" srcOrd="0" destOrd="0" presId="urn:microsoft.com/office/officeart/2005/8/layout/vList6"/>
    <dgm:cxn modelId="{D8FD9165-0C91-451D-A75D-FFCFDFC77596}" type="presParOf" srcId="{350EB47D-192C-432D-A99D-E2ABB704DBDE}" destId="{B6D8D8D4-9D42-4081-8CC5-BB09D9B54401}" srcOrd="1" destOrd="0" presId="urn:microsoft.com/office/officeart/2005/8/layout/vList6"/>
    <dgm:cxn modelId="{8B63241B-A21C-48C8-A765-6915ABFA1F69}" type="presParOf" srcId="{2F89AD58-DC34-48CA-8187-A92C957D2DB7}" destId="{A5427B1F-E72B-4BCB-AC36-7A3A4152CC1A}" srcOrd="1" destOrd="0" presId="urn:microsoft.com/office/officeart/2005/8/layout/vList6"/>
    <dgm:cxn modelId="{CD6C0894-0703-41A5-B4B8-A09A3E978197}" type="presParOf" srcId="{2F89AD58-DC34-48CA-8187-A92C957D2DB7}" destId="{F68013F6-7808-4505-AE55-3C1C80B91859}" srcOrd="2" destOrd="0" presId="urn:microsoft.com/office/officeart/2005/8/layout/vList6"/>
    <dgm:cxn modelId="{F1F8B5B7-2C44-464F-9323-214BCAE495E6}" type="presParOf" srcId="{F68013F6-7808-4505-AE55-3C1C80B91859}" destId="{E2D2A101-48FE-45B0-866D-CC12624AC0C4}" srcOrd="0" destOrd="0" presId="urn:microsoft.com/office/officeart/2005/8/layout/vList6"/>
    <dgm:cxn modelId="{8373CAE4-9142-49FC-99CB-21763CE999C7}" type="presParOf" srcId="{F68013F6-7808-4505-AE55-3C1C80B91859}" destId="{F13900B6-F596-4E6F-B570-7EBDEDEF2AEA}" srcOrd="1" destOrd="0" presId="urn:microsoft.com/office/officeart/2005/8/layout/vList6"/>
    <dgm:cxn modelId="{52FF6312-A37C-4B5D-842B-CD5F4C46AF00}" type="presParOf" srcId="{2F89AD58-DC34-48CA-8187-A92C957D2DB7}" destId="{CD1E709B-704B-42B2-B8A4-B7A2DA793157}" srcOrd="3" destOrd="0" presId="urn:microsoft.com/office/officeart/2005/8/layout/vList6"/>
    <dgm:cxn modelId="{44FDEAA1-72AA-41BA-A030-A664150670B1}" type="presParOf" srcId="{2F89AD58-DC34-48CA-8187-A92C957D2DB7}" destId="{73FCE702-73AD-4F39-92FF-736BE9F0D9D8}" srcOrd="4" destOrd="0" presId="urn:microsoft.com/office/officeart/2005/8/layout/vList6"/>
    <dgm:cxn modelId="{FECFA30C-E671-43F4-BAE5-BF1B7AB29EA5}" type="presParOf" srcId="{73FCE702-73AD-4F39-92FF-736BE9F0D9D8}" destId="{F787F8AA-9110-4D2E-914C-96A2011E0B74}" srcOrd="0" destOrd="0" presId="urn:microsoft.com/office/officeart/2005/8/layout/vList6"/>
    <dgm:cxn modelId="{589606D4-F4A8-4C2E-8739-01D98479B1B8}" type="presParOf" srcId="{73FCE702-73AD-4F39-92FF-736BE9F0D9D8}" destId="{91F4ACBD-3A6D-4F15-AFC4-8416AE6F2259}" srcOrd="1" destOrd="0" presId="urn:microsoft.com/office/officeart/2005/8/layout/vList6"/>
    <dgm:cxn modelId="{B8E75B08-60BF-41F2-A376-5CF398D34068}" type="presParOf" srcId="{2F89AD58-DC34-48CA-8187-A92C957D2DB7}" destId="{370AC478-7C2F-4661-AE2D-089927D914F7}" srcOrd="5" destOrd="0" presId="urn:microsoft.com/office/officeart/2005/8/layout/vList6"/>
    <dgm:cxn modelId="{2738100E-C8C2-4319-8452-3C40BBB90121}" type="presParOf" srcId="{2F89AD58-DC34-48CA-8187-A92C957D2DB7}" destId="{AE119B9F-31C4-45BA-9274-3A0E7C974510}" srcOrd="6" destOrd="0" presId="urn:microsoft.com/office/officeart/2005/8/layout/vList6"/>
    <dgm:cxn modelId="{CF570AAC-3AB2-4AA6-B244-6BACB2EEDB1E}" type="presParOf" srcId="{AE119B9F-31C4-45BA-9274-3A0E7C974510}" destId="{08914269-9B31-4E09-B903-E7F4A70BA1D7}" srcOrd="0" destOrd="0" presId="urn:microsoft.com/office/officeart/2005/8/layout/vList6"/>
    <dgm:cxn modelId="{501C3916-F778-4CAA-8461-9FA257A7BF07}" type="presParOf" srcId="{AE119B9F-31C4-45BA-9274-3A0E7C974510}" destId="{F0DB3A3D-6541-4F27-B2C5-172632885311}" srcOrd="1" destOrd="0" presId="urn:microsoft.com/office/officeart/2005/8/layout/vList6"/>
    <dgm:cxn modelId="{36796309-0BF8-496A-B96B-D93F2286F74A}" type="presParOf" srcId="{2F89AD58-DC34-48CA-8187-A92C957D2DB7}" destId="{A8365168-E70D-4D13-9978-5E524DC69DC4}" srcOrd="7" destOrd="0" presId="urn:microsoft.com/office/officeart/2005/8/layout/vList6"/>
    <dgm:cxn modelId="{093300D4-A355-4FEE-91DB-AD26ABDC0BC3}" type="presParOf" srcId="{2F89AD58-DC34-48CA-8187-A92C957D2DB7}" destId="{56AA7CA2-A48E-4EA9-BC5D-59E85CE5C988}" srcOrd="8" destOrd="0" presId="urn:microsoft.com/office/officeart/2005/8/layout/vList6"/>
    <dgm:cxn modelId="{4C4EE290-40B2-48C1-B146-788A629AA557}" type="presParOf" srcId="{56AA7CA2-A48E-4EA9-BC5D-59E85CE5C988}" destId="{220F90CE-87F0-4F5C-85DA-DB8FE6B07205}" srcOrd="0" destOrd="0" presId="urn:microsoft.com/office/officeart/2005/8/layout/vList6"/>
    <dgm:cxn modelId="{788EA22D-81A5-409C-BC6D-2FA9D30536BE}" type="presParOf" srcId="{56AA7CA2-A48E-4EA9-BC5D-59E85CE5C988}" destId="{736991AD-1955-4C08-BBF2-78A5AB2B7A67}" srcOrd="1" destOrd="0" presId="urn:microsoft.com/office/officeart/2005/8/layout/vList6"/>
    <dgm:cxn modelId="{AE294FE0-C79B-4FB9-B9A7-02984CB8DF65}" type="presParOf" srcId="{2F89AD58-DC34-48CA-8187-A92C957D2DB7}" destId="{B8A6493D-6ED1-4D8D-9E6C-3EB303656243}" srcOrd="9" destOrd="0" presId="urn:microsoft.com/office/officeart/2005/8/layout/vList6"/>
    <dgm:cxn modelId="{CBF46733-2188-4583-8D66-C01EEE5EB53D}" type="presParOf" srcId="{2F89AD58-DC34-48CA-8187-A92C957D2DB7}" destId="{8DD87F51-590F-495F-8E5E-AEFFCCAB3F02}" srcOrd="10" destOrd="0" presId="urn:microsoft.com/office/officeart/2005/8/layout/vList6"/>
    <dgm:cxn modelId="{B93D7DBF-6535-4934-ADE9-A9AE6D42249D}" type="presParOf" srcId="{8DD87F51-590F-495F-8E5E-AEFFCCAB3F02}" destId="{74AB5461-0041-4624-8575-DC61DA0AD905}" srcOrd="0" destOrd="0" presId="urn:microsoft.com/office/officeart/2005/8/layout/vList6"/>
    <dgm:cxn modelId="{95691670-F0F4-46C1-8170-52EBB2B87C8B}" type="presParOf" srcId="{8DD87F51-590F-495F-8E5E-AEFFCCAB3F02}" destId="{B4E65DC2-D015-4D9C-B066-08649C1C3D7E}" srcOrd="1" destOrd="0" presId="urn:microsoft.com/office/officeart/2005/8/layout/vList6"/>
    <dgm:cxn modelId="{DBD85AFF-1098-40CB-8C7D-CAEE4C501962}" type="presParOf" srcId="{2F89AD58-DC34-48CA-8187-A92C957D2DB7}" destId="{03A961FA-CE14-4E5B-9CAF-BB8A0855BBEF}" srcOrd="11" destOrd="0" presId="urn:microsoft.com/office/officeart/2005/8/layout/vList6"/>
    <dgm:cxn modelId="{98B8849F-572C-409A-A2ED-16191ED7615B}" type="presParOf" srcId="{2F89AD58-DC34-48CA-8187-A92C957D2DB7}" destId="{8C6E80F1-FF44-41C6-ABD6-0FFDCE0F1084}" srcOrd="12" destOrd="0" presId="urn:microsoft.com/office/officeart/2005/8/layout/vList6"/>
    <dgm:cxn modelId="{50665B5C-000D-47FF-A19B-84A687685F0B}" type="presParOf" srcId="{8C6E80F1-FF44-41C6-ABD6-0FFDCE0F1084}" destId="{692D754C-83EE-4FF3-9E70-76E625C3168A}" srcOrd="0" destOrd="0" presId="urn:microsoft.com/office/officeart/2005/8/layout/vList6"/>
    <dgm:cxn modelId="{E91B1901-B39C-4A31-A087-96223817C946}" type="presParOf" srcId="{8C6E80F1-FF44-41C6-ABD6-0FFDCE0F1084}" destId="{6E8014B6-0D50-4548-B254-2F5018FFAC24}" srcOrd="1" destOrd="0" presId="urn:microsoft.com/office/officeart/2005/8/layout/vList6"/>
    <dgm:cxn modelId="{6C5FF73E-1E14-45BA-9CE1-D8F11EB113EC}" type="presParOf" srcId="{2F89AD58-DC34-48CA-8187-A92C957D2DB7}" destId="{807D0517-B05F-401A-B02B-E97CD825E246}" srcOrd="13" destOrd="0" presId="urn:microsoft.com/office/officeart/2005/8/layout/vList6"/>
    <dgm:cxn modelId="{024F5629-E914-4BD6-892C-3C499299B2BF}" type="presParOf" srcId="{2F89AD58-DC34-48CA-8187-A92C957D2DB7}" destId="{6E5E001C-5CDA-42E9-B1DA-F0A3FB45A83D}" srcOrd="14" destOrd="0" presId="urn:microsoft.com/office/officeart/2005/8/layout/vList6"/>
    <dgm:cxn modelId="{29D5C27D-5421-4BDC-AE5D-ED403531E23A}" type="presParOf" srcId="{6E5E001C-5CDA-42E9-B1DA-F0A3FB45A83D}" destId="{E92B07FF-D41B-426C-8258-1BA607A8127D}" srcOrd="0" destOrd="0" presId="urn:microsoft.com/office/officeart/2005/8/layout/vList6"/>
    <dgm:cxn modelId="{8A2E5778-FC03-40C1-90C6-B66E2FED4717}" type="presParOf" srcId="{6E5E001C-5CDA-42E9-B1DA-F0A3FB45A83D}" destId="{2983B1F3-7B8D-4B2A-9DDD-3ABE4846FE2E}" srcOrd="1" destOrd="0" presId="urn:microsoft.com/office/officeart/2005/8/layout/vList6"/>
    <dgm:cxn modelId="{237E6C49-22C1-44B3-9BD3-60F84E6E13FB}" type="presParOf" srcId="{2F89AD58-DC34-48CA-8187-A92C957D2DB7}" destId="{B1FE8B51-CB82-449C-9A3A-E26433B2CABB}" srcOrd="15" destOrd="0" presId="urn:microsoft.com/office/officeart/2005/8/layout/vList6"/>
    <dgm:cxn modelId="{19884058-0743-43AF-A925-F368EA4BCA39}" type="presParOf" srcId="{2F89AD58-DC34-48CA-8187-A92C957D2DB7}" destId="{FA805125-58AA-45FD-85C2-8EEA50A1A99B}" srcOrd="16" destOrd="0" presId="urn:microsoft.com/office/officeart/2005/8/layout/vList6"/>
    <dgm:cxn modelId="{9D1B2F7A-9820-4CF7-A540-FD04A1D034B7}" type="presParOf" srcId="{FA805125-58AA-45FD-85C2-8EEA50A1A99B}" destId="{24BD8B3D-C482-46E2-851E-7214E4469D93}" srcOrd="0" destOrd="0" presId="urn:microsoft.com/office/officeart/2005/8/layout/vList6"/>
    <dgm:cxn modelId="{1D87EBA8-8566-4EE3-B376-6FD823E44B07}" type="presParOf" srcId="{FA805125-58AA-45FD-85C2-8EEA50A1A99B}" destId="{72296CD7-D614-4D58-901B-4476E8805B2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69F171-B123-4F7A-AF83-B14B06590C85}" type="doc">
      <dgm:prSet loTypeId="urn:microsoft.com/office/officeart/2005/8/layout/arrow2" loCatId="process" qsTypeId="urn:microsoft.com/office/officeart/2005/8/quickstyle/3d3" qsCatId="3D" csTypeId="urn:microsoft.com/office/officeart/2005/8/colors/colorful2" csCatId="colorful" phldr="1"/>
      <dgm:spPr/>
    </dgm:pt>
    <dgm:pt modelId="{1F4E9D60-2925-4768-9252-1C5ECEFA3B61}">
      <dgm:prSet phldrT="[Текст]"/>
      <dgm:spPr/>
      <dgm:t>
        <a:bodyPr/>
        <a:lstStyle/>
        <a:p>
          <a:r>
            <a:rPr lang="ru-RU" dirty="0" smtClean="0"/>
            <a:t>Сжимание и разжимание ручки/карандаша тремя пальцами</a:t>
          </a:r>
          <a:endParaRPr lang="ru-RU" dirty="0"/>
        </a:p>
      </dgm:t>
    </dgm:pt>
    <dgm:pt modelId="{48E71C7E-E432-4156-B34C-75ED34CE2E5E}" type="parTrans" cxnId="{3360F5E9-FBC1-4C92-905F-38F3AC16391C}">
      <dgm:prSet/>
      <dgm:spPr/>
      <dgm:t>
        <a:bodyPr/>
        <a:lstStyle/>
        <a:p>
          <a:endParaRPr lang="ru-RU"/>
        </a:p>
      </dgm:t>
    </dgm:pt>
    <dgm:pt modelId="{A5C05C5F-B50A-4202-8CB1-B48A8EC867E4}" type="sibTrans" cxnId="{3360F5E9-FBC1-4C92-905F-38F3AC16391C}">
      <dgm:prSet/>
      <dgm:spPr/>
      <dgm:t>
        <a:bodyPr/>
        <a:lstStyle/>
        <a:p>
          <a:endParaRPr lang="ru-RU"/>
        </a:p>
      </dgm:t>
    </dgm:pt>
    <dgm:pt modelId="{2C06B7BC-E416-4C86-898A-C3BF386B1021}">
      <dgm:prSet phldrT="[Текст]"/>
      <dgm:spPr/>
      <dgm:t>
        <a:bodyPr/>
        <a:lstStyle/>
        <a:p>
          <a:r>
            <a:rPr lang="ru-RU" dirty="0" smtClean="0"/>
            <a:t>Плавно вращать карандаш и ручку между пальцами, зажимать, перекатывать</a:t>
          </a:r>
          <a:endParaRPr lang="ru-RU" dirty="0"/>
        </a:p>
      </dgm:t>
    </dgm:pt>
    <dgm:pt modelId="{182EF0B7-B9E9-4BEA-9DED-E0281CA803CE}" type="parTrans" cxnId="{C00B50B6-5B58-44E0-B799-81C51FEC6AD2}">
      <dgm:prSet/>
      <dgm:spPr/>
      <dgm:t>
        <a:bodyPr/>
        <a:lstStyle/>
        <a:p>
          <a:endParaRPr lang="ru-RU"/>
        </a:p>
      </dgm:t>
    </dgm:pt>
    <dgm:pt modelId="{30B71661-1CC0-43A9-A1A4-84902E6B95F0}" type="sibTrans" cxnId="{C00B50B6-5B58-44E0-B799-81C51FEC6AD2}">
      <dgm:prSet/>
      <dgm:spPr/>
      <dgm:t>
        <a:bodyPr/>
        <a:lstStyle/>
        <a:p>
          <a:endParaRPr lang="ru-RU"/>
        </a:p>
      </dgm:t>
    </dgm:pt>
    <dgm:pt modelId="{1500958E-6107-41FA-9033-CF84DC44850B}">
      <dgm:prSet/>
      <dgm:spPr/>
      <dgm:t>
        <a:bodyPr/>
        <a:lstStyle/>
        <a:p>
          <a:r>
            <a:rPr lang="ru-RU" dirty="0" smtClean="0"/>
            <a:t>Взять ручку со стола одним движением и принять ИП для письма  </a:t>
          </a:r>
          <a:endParaRPr lang="ru-RU" dirty="0"/>
        </a:p>
      </dgm:t>
    </dgm:pt>
    <dgm:pt modelId="{343FAD90-8D42-4C92-B2A9-5AC0D4F7E342}" type="parTrans" cxnId="{2965CB22-BD90-43F7-9A7B-D81E63D6D9EB}">
      <dgm:prSet/>
      <dgm:spPr/>
      <dgm:t>
        <a:bodyPr/>
        <a:lstStyle/>
        <a:p>
          <a:endParaRPr lang="ru-RU"/>
        </a:p>
      </dgm:t>
    </dgm:pt>
    <dgm:pt modelId="{161E8B1E-CC4B-4531-B359-2E0818D5BBD3}" type="sibTrans" cxnId="{2965CB22-BD90-43F7-9A7B-D81E63D6D9EB}">
      <dgm:prSet/>
      <dgm:spPr/>
      <dgm:t>
        <a:bodyPr/>
        <a:lstStyle/>
        <a:p>
          <a:endParaRPr lang="ru-RU"/>
        </a:p>
      </dgm:t>
    </dgm:pt>
    <dgm:pt modelId="{8C5BAB6C-8CEF-4681-8C27-4A1490983F40}">
      <dgm:prSet/>
      <dgm:spPr/>
      <dgm:t>
        <a:bodyPr/>
        <a:lstStyle/>
        <a:p>
          <a:r>
            <a:rPr lang="ru-RU" dirty="0" smtClean="0"/>
            <a:t>Перебирать ручку пальцами снизу доверху и обратно </a:t>
          </a:r>
          <a:endParaRPr lang="ru-RU" dirty="0"/>
        </a:p>
      </dgm:t>
    </dgm:pt>
    <dgm:pt modelId="{07A050F1-ADFE-4CE4-869E-6C64F9AE8926}" type="parTrans" cxnId="{3F2D7E6D-37D0-4078-BCA0-40CDBE163340}">
      <dgm:prSet/>
      <dgm:spPr/>
      <dgm:t>
        <a:bodyPr/>
        <a:lstStyle/>
        <a:p>
          <a:endParaRPr lang="ru-RU"/>
        </a:p>
      </dgm:t>
    </dgm:pt>
    <dgm:pt modelId="{6B59A465-86AB-47F4-8866-4CACCF317CF2}" type="sibTrans" cxnId="{3F2D7E6D-37D0-4078-BCA0-40CDBE163340}">
      <dgm:prSet/>
      <dgm:spPr/>
      <dgm:t>
        <a:bodyPr/>
        <a:lstStyle/>
        <a:p>
          <a:endParaRPr lang="ru-RU"/>
        </a:p>
      </dgm:t>
    </dgm:pt>
    <dgm:pt modelId="{F0A37EC2-5870-44DE-A098-BCE028220AA7}" type="pres">
      <dgm:prSet presAssocID="{9F69F171-B123-4F7A-AF83-B14B06590C85}" presName="arrowDiagram" presStyleCnt="0">
        <dgm:presLayoutVars>
          <dgm:chMax val="5"/>
          <dgm:dir/>
          <dgm:resizeHandles val="exact"/>
        </dgm:presLayoutVars>
      </dgm:prSet>
      <dgm:spPr/>
    </dgm:pt>
    <dgm:pt modelId="{111621CB-C031-4D12-8E5A-F38A6EF61C13}" type="pres">
      <dgm:prSet presAssocID="{9F69F171-B123-4F7A-AF83-B14B06590C85}" presName="arrow" presStyleLbl="bgShp" presStyleIdx="0" presStyleCnt="1"/>
      <dgm:spPr/>
      <dgm:extLst/>
    </dgm:pt>
    <dgm:pt modelId="{77E99805-2250-46C3-864E-AA0377D25339}" type="pres">
      <dgm:prSet presAssocID="{9F69F171-B123-4F7A-AF83-B14B06590C85}" presName="arrowDiagram4" presStyleCnt="0"/>
      <dgm:spPr/>
    </dgm:pt>
    <dgm:pt modelId="{9639370E-5E91-4EAB-B850-CD72A14BC569}" type="pres">
      <dgm:prSet presAssocID="{1F4E9D60-2925-4768-9252-1C5ECEFA3B61}" presName="bullet4a" presStyleLbl="node1" presStyleIdx="0" presStyleCnt="4"/>
      <dgm:spPr/>
    </dgm:pt>
    <dgm:pt modelId="{65044D9B-ED0A-4B35-A231-E2ECE3CFC0C0}" type="pres">
      <dgm:prSet presAssocID="{1F4E9D60-2925-4768-9252-1C5ECEFA3B61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BAC4C-1C73-4744-B450-29071C6A337F}" type="pres">
      <dgm:prSet presAssocID="{1500958E-6107-41FA-9033-CF84DC44850B}" presName="bullet4b" presStyleLbl="node1" presStyleIdx="1" presStyleCnt="4"/>
      <dgm:spPr/>
    </dgm:pt>
    <dgm:pt modelId="{EDF31EE2-D5B8-4C9B-BB02-812EF487A064}" type="pres">
      <dgm:prSet presAssocID="{1500958E-6107-41FA-9033-CF84DC44850B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157F8-C4B8-4853-83FA-00E59775F2EF}" type="pres">
      <dgm:prSet presAssocID="{8C5BAB6C-8CEF-4681-8C27-4A1490983F40}" presName="bullet4c" presStyleLbl="node1" presStyleIdx="2" presStyleCnt="4"/>
      <dgm:spPr/>
    </dgm:pt>
    <dgm:pt modelId="{698DA4E3-297D-4235-859B-680736D6BAC2}" type="pres">
      <dgm:prSet presAssocID="{8C5BAB6C-8CEF-4681-8C27-4A1490983F40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44744-CDEB-4690-A7BD-A52133DC070C}" type="pres">
      <dgm:prSet presAssocID="{2C06B7BC-E416-4C86-898A-C3BF386B1021}" presName="bullet4d" presStyleLbl="node1" presStyleIdx="3" presStyleCnt="4"/>
      <dgm:spPr/>
    </dgm:pt>
    <dgm:pt modelId="{55FD2D17-9793-4950-B60A-47AF587BEEC5}" type="pres">
      <dgm:prSet presAssocID="{2C06B7BC-E416-4C86-898A-C3BF386B1021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810A9A-6E45-480E-96FB-9AF9D280ADB1}" type="presOf" srcId="{1500958E-6107-41FA-9033-CF84DC44850B}" destId="{EDF31EE2-D5B8-4C9B-BB02-812EF487A064}" srcOrd="0" destOrd="0" presId="urn:microsoft.com/office/officeart/2005/8/layout/arrow2"/>
    <dgm:cxn modelId="{2965CB22-BD90-43F7-9A7B-D81E63D6D9EB}" srcId="{9F69F171-B123-4F7A-AF83-B14B06590C85}" destId="{1500958E-6107-41FA-9033-CF84DC44850B}" srcOrd="1" destOrd="0" parTransId="{343FAD90-8D42-4C92-B2A9-5AC0D4F7E342}" sibTransId="{161E8B1E-CC4B-4531-B359-2E0818D5BBD3}"/>
    <dgm:cxn modelId="{3F2D7E6D-37D0-4078-BCA0-40CDBE163340}" srcId="{9F69F171-B123-4F7A-AF83-B14B06590C85}" destId="{8C5BAB6C-8CEF-4681-8C27-4A1490983F40}" srcOrd="2" destOrd="0" parTransId="{07A050F1-ADFE-4CE4-869E-6C64F9AE8926}" sibTransId="{6B59A465-86AB-47F4-8866-4CACCF317CF2}"/>
    <dgm:cxn modelId="{3EBFB8ED-D34F-4191-A88F-74D731437B25}" type="presOf" srcId="{8C5BAB6C-8CEF-4681-8C27-4A1490983F40}" destId="{698DA4E3-297D-4235-859B-680736D6BAC2}" srcOrd="0" destOrd="0" presId="urn:microsoft.com/office/officeart/2005/8/layout/arrow2"/>
    <dgm:cxn modelId="{BE52674F-0C27-4078-B2AA-33B343149167}" type="presOf" srcId="{1F4E9D60-2925-4768-9252-1C5ECEFA3B61}" destId="{65044D9B-ED0A-4B35-A231-E2ECE3CFC0C0}" srcOrd="0" destOrd="0" presId="urn:microsoft.com/office/officeart/2005/8/layout/arrow2"/>
    <dgm:cxn modelId="{4B681094-6BFB-4702-BECE-45651102538E}" type="presOf" srcId="{9F69F171-B123-4F7A-AF83-B14B06590C85}" destId="{F0A37EC2-5870-44DE-A098-BCE028220AA7}" srcOrd="0" destOrd="0" presId="urn:microsoft.com/office/officeart/2005/8/layout/arrow2"/>
    <dgm:cxn modelId="{3360F5E9-FBC1-4C92-905F-38F3AC16391C}" srcId="{9F69F171-B123-4F7A-AF83-B14B06590C85}" destId="{1F4E9D60-2925-4768-9252-1C5ECEFA3B61}" srcOrd="0" destOrd="0" parTransId="{48E71C7E-E432-4156-B34C-75ED34CE2E5E}" sibTransId="{A5C05C5F-B50A-4202-8CB1-B48A8EC867E4}"/>
    <dgm:cxn modelId="{FBFB0487-EB34-485C-B8A2-A01F0D1A9277}" type="presOf" srcId="{2C06B7BC-E416-4C86-898A-C3BF386B1021}" destId="{55FD2D17-9793-4950-B60A-47AF587BEEC5}" srcOrd="0" destOrd="0" presId="urn:microsoft.com/office/officeart/2005/8/layout/arrow2"/>
    <dgm:cxn modelId="{C00B50B6-5B58-44E0-B799-81C51FEC6AD2}" srcId="{9F69F171-B123-4F7A-AF83-B14B06590C85}" destId="{2C06B7BC-E416-4C86-898A-C3BF386B1021}" srcOrd="3" destOrd="0" parTransId="{182EF0B7-B9E9-4BEA-9DED-E0281CA803CE}" sibTransId="{30B71661-1CC0-43A9-A1A4-84902E6B95F0}"/>
    <dgm:cxn modelId="{3A14CAF3-FA01-4D44-9996-F655773E099B}" type="presParOf" srcId="{F0A37EC2-5870-44DE-A098-BCE028220AA7}" destId="{111621CB-C031-4D12-8E5A-F38A6EF61C13}" srcOrd="0" destOrd="0" presId="urn:microsoft.com/office/officeart/2005/8/layout/arrow2"/>
    <dgm:cxn modelId="{DB3863EA-E78B-42F8-B3F1-283A3FADB314}" type="presParOf" srcId="{F0A37EC2-5870-44DE-A098-BCE028220AA7}" destId="{77E99805-2250-46C3-864E-AA0377D25339}" srcOrd="1" destOrd="0" presId="urn:microsoft.com/office/officeart/2005/8/layout/arrow2"/>
    <dgm:cxn modelId="{38050AD5-6CCB-429C-94BB-AA068BD31668}" type="presParOf" srcId="{77E99805-2250-46C3-864E-AA0377D25339}" destId="{9639370E-5E91-4EAB-B850-CD72A14BC569}" srcOrd="0" destOrd="0" presId="urn:microsoft.com/office/officeart/2005/8/layout/arrow2"/>
    <dgm:cxn modelId="{4E4853F1-CADD-4E96-8BA1-8D0D7BEC8670}" type="presParOf" srcId="{77E99805-2250-46C3-864E-AA0377D25339}" destId="{65044D9B-ED0A-4B35-A231-E2ECE3CFC0C0}" srcOrd="1" destOrd="0" presId="urn:microsoft.com/office/officeart/2005/8/layout/arrow2"/>
    <dgm:cxn modelId="{F667169A-BBF4-449C-B9CF-0FD4A2DDDD78}" type="presParOf" srcId="{77E99805-2250-46C3-864E-AA0377D25339}" destId="{658BAC4C-1C73-4744-B450-29071C6A337F}" srcOrd="2" destOrd="0" presId="urn:microsoft.com/office/officeart/2005/8/layout/arrow2"/>
    <dgm:cxn modelId="{789B0295-1D0A-4A38-862F-C05992F227C8}" type="presParOf" srcId="{77E99805-2250-46C3-864E-AA0377D25339}" destId="{EDF31EE2-D5B8-4C9B-BB02-812EF487A064}" srcOrd="3" destOrd="0" presId="urn:microsoft.com/office/officeart/2005/8/layout/arrow2"/>
    <dgm:cxn modelId="{08228DFD-20DD-4DD7-B50D-59BAD9F36DBD}" type="presParOf" srcId="{77E99805-2250-46C3-864E-AA0377D25339}" destId="{C59157F8-C4B8-4853-83FA-00E59775F2EF}" srcOrd="4" destOrd="0" presId="urn:microsoft.com/office/officeart/2005/8/layout/arrow2"/>
    <dgm:cxn modelId="{B98704D5-CEDE-4B5D-946A-681AD8814349}" type="presParOf" srcId="{77E99805-2250-46C3-864E-AA0377D25339}" destId="{698DA4E3-297D-4235-859B-680736D6BAC2}" srcOrd="5" destOrd="0" presId="urn:microsoft.com/office/officeart/2005/8/layout/arrow2"/>
    <dgm:cxn modelId="{8A8D89E7-D471-497D-BFB0-45B0EBE16585}" type="presParOf" srcId="{77E99805-2250-46C3-864E-AA0377D25339}" destId="{51544744-CDEB-4690-A7BD-A52133DC070C}" srcOrd="6" destOrd="0" presId="urn:microsoft.com/office/officeart/2005/8/layout/arrow2"/>
    <dgm:cxn modelId="{0167AA6E-68FD-4702-BAA6-E5FADDD98FDC}" type="presParOf" srcId="{77E99805-2250-46C3-864E-AA0377D25339}" destId="{55FD2D17-9793-4950-B60A-47AF587BEEC5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9923C35-1DDE-417B-BC97-FC8E44FF0EB5}" type="doc">
      <dgm:prSet loTypeId="urn:microsoft.com/office/officeart/2005/8/layout/lProcess2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CDD4EA1-8F4C-4F60-BAB7-5B0B297B3B92}">
      <dgm:prSet phldrT="[Текст]"/>
      <dgm:spPr/>
      <dgm:t>
        <a:bodyPr/>
        <a:lstStyle/>
        <a:p>
          <a:r>
            <a:rPr lang="ru-RU" dirty="0" smtClean="0"/>
            <a:t>Ассоциация буквы с образом или проговаривание изображения буквы</a:t>
          </a:r>
          <a:endParaRPr lang="ru-RU" dirty="0"/>
        </a:p>
      </dgm:t>
    </dgm:pt>
    <dgm:pt modelId="{AF1ADB85-4B60-4F30-B5DA-906147C69F1A}" type="parTrans" cxnId="{45769B27-470A-4AE2-BB0E-B51E576FFC53}">
      <dgm:prSet/>
      <dgm:spPr/>
      <dgm:t>
        <a:bodyPr/>
        <a:lstStyle/>
        <a:p>
          <a:endParaRPr lang="ru-RU"/>
        </a:p>
      </dgm:t>
    </dgm:pt>
    <dgm:pt modelId="{9E55FEAD-8302-453D-9BB1-2D21B4E8200D}" type="sibTrans" cxnId="{45769B27-470A-4AE2-BB0E-B51E576FFC53}">
      <dgm:prSet/>
      <dgm:spPr/>
      <dgm:t>
        <a:bodyPr/>
        <a:lstStyle/>
        <a:p>
          <a:endParaRPr lang="ru-RU"/>
        </a:p>
      </dgm:t>
    </dgm:pt>
    <dgm:pt modelId="{4F115B3F-0706-41DE-8EC0-5F7FBE48425A}">
      <dgm:prSet phldrT="[Текст]"/>
      <dgm:spPr/>
      <dgm:t>
        <a:bodyPr/>
        <a:lstStyle/>
        <a:p>
          <a:r>
            <a:rPr lang="ru-RU" dirty="0" smtClean="0"/>
            <a:t>Нахождение буквы среди других в тексте </a:t>
          </a:r>
          <a:endParaRPr lang="ru-RU" dirty="0"/>
        </a:p>
      </dgm:t>
    </dgm:pt>
    <dgm:pt modelId="{0B673BAD-A526-4797-B762-E9CC06835098}" type="parTrans" cxnId="{2E8F8C06-7516-42E3-B11E-98CE5680FD9B}">
      <dgm:prSet/>
      <dgm:spPr/>
      <dgm:t>
        <a:bodyPr/>
        <a:lstStyle/>
        <a:p>
          <a:endParaRPr lang="ru-RU"/>
        </a:p>
      </dgm:t>
    </dgm:pt>
    <dgm:pt modelId="{9A5D36A4-9B1B-4D4B-89E7-7C56A432FA5F}" type="sibTrans" cxnId="{2E8F8C06-7516-42E3-B11E-98CE5680FD9B}">
      <dgm:prSet/>
      <dgm:spPr/>
      <dgm:t>
        <a:bodyPr/>
        <a:lstStyle/>
        <a:p>
          <a:endParaRPr lang="ru-RU"/>
        </a:p>
      </dgm:t>
    </dgm:pt>
    <dgm:pt modelId="{DA6590B8-26A8-4725-9639-8CCBA0A85E75}">
      <dgm:prSet phldrT="[Текст]"/>
      <dgm:spPr/>
      <dgm:t>
        <a:bodyPr/>
        <a:lstStyle/>
        <a:p>
          <a:r>
            <a:rPr lang="ru-RU" dirty="0" smtClean="0"/>
            <a:t>Письмо буквы смоченным указательным пальцем на вертикальной и горизонтальной поверхности.</a:t>
          </a:r>
          <a:endParaRPr lang="ru-RU" dirty="0"/>
        </a:p>
      </dgm:t>
    </dgm:pt>
    <dgm:pt modelId="{ED3F77FE-930E-4B84-8C9A-9F420704A6B6}" type="parTrans" cxnId="{82D7D711-52F3-4833-BDCA-AE4F92A4E38A}">
      <dgm:prSet/>
      <dgm:spPr/>
      <dgm:t>
        <a:bodyPr/>
        <a:lstStyle/>
        <a:p>
          <a:endParaRPr lang="ru-RU"/>
        </a:p>
      </dgm:t>
    </dgm:pt>
    <dgm:pt modelId="{368664E1-F3DF-418E-9816-A7CA752ECDB0}" type="sibTrans" cxnId="{82D7D711-52F3-4833-BDCA-AE4F92A4E38A}">
      <dgm:prSet/>
      <dgm:spPr/>
      <dgm:t>
        <a:bodyPr/>
        <a:lstStyle/>
        <a:p>
          <a:endParaRPr lang="ru-RU"/>
        </a:p>
      </dgm:t>
    </dgm:pt>
    <dgm:pt modelId="{97C221F2-45E0-42CC-8725-11E427CB1F89}">
      <dgm:prSet phldrT="[Текст]" custT="1"/>
      <dgm:spPr/>
      <dgm:t>
        <a:bodyPr/>
        <a:lstStyle/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600" dirty="0" smtClean="0"/>
        </a:p>
        <a:p>
          <a:endParaRPr lang="ru-RU" sz="1400" dirty="0" smtClean="0"/>
        </a:p>
        <a:p>
          <a:r>
            <a:rPr lang="ru-RU" sz="1400" dirty="0" smtClean="0"/>
            <a:t>Найти букву, перечеркнутую линиями, в неправильном положении, наложенную на другую, реконструированные букв из элементов и т.д.</a:t>
          </a:r>
          <a:endParaRPr lang="ru-RU" sz="1400" dirty="0"/>
        </a:p>
      </dgm:t>
    </dgm:pt>
    <dgm:pt modelId="{BDA17885-BD6D-4447-83E8-8040523B8064}" type="parTrans" cxnId="{C3BD1D14-BD44-4489-97C2-8A8B3A173918}">
      <dgm:prSet/>
      <dgm:spPr/>
      <dgm:t>
        <a:bodyPr/>
        <a:lstStyle/>
        <a:p>
          <a:endParaRPr lang="ru-RU"/>
        </a:p>
      </dgm:t>
    </dgm:pt>
    <dgm:pt modelId="{1D6652B5-22F9-48AB-860E-1D94EE6C6F7D}" type="sibTrans" cxnId="{C3BD1D14-BD44-4489-97C2-8A8B3A173918}">
      <dgm:prSet/>
      <dgm:spPr/>
      <dgm:t>
        <a:bodyPr/>
        <a:lstStyle/>
        <a:p>
          <a:endParaRPr lang="ru-RU"/>
        </a:p>
      </dgm:t>
    </dgm:pt>
    <dgm:pt modelId="{EFE6193A-E229-4765-A7E0-E2244787543E}">
      <dgm:prSet/>
      <dgm:spPr/>
      <dgm:t>
        <a:bodyPr/>
        <a:lstStyle/>
        <a:p>
          <a:r>
            <a:rPr lang="ru-RU" dirty="0" smtClean="0"/>
            <a:t>Показ педагогом формообразующего движения в воздухе. Ребенок следит глазами. </a:t>
          </a:r>
          <a:endParaRPr lang="ru-RU" dirty="0"/>
        </a:p>
      </dgm:t>
    </dgm:pt>
    <dgm:pt modelId="{97B84D90-4E45-48AA-AD1A-43319E5A924F}" type="parTrans" cxnId="{32C0038C-232C-4135-9ED7-151A7D52D229}">
      <dgm:prSet/>
      <dgm:spPr/>
      <dgm:t>
        <a:bodyPr/>
        <a:lstStyle/>
        <a:p>
          <a:endParaRPr lang="ru-RU"/>
        </a:p>
      </dgm:t>
    </dgm:pt>
    <dgm:pt modelId="{780D7DCE-D3B7-4450-ABB5-A5D80136DC56}" type="sibTrans" cxnId="{32C0038C-232C-4135-9ED7-151A7D52D229}">
      <dgm:prSet/>
      <dgm:spPr/>
      <dgm:t>
        <a:bodyPr/>
        <a:lstStyle/>
        <a:p>
          <a:endParaRPr lang="ru-RU"/>
        </a:p>
      </dgm:t>
    </dgm:pt>
    <dgm:pt modelId="{A08126F2-7FA2-4154-94AF-06E90024D812}">
      <dgm:prSet/>
      <dgm:spPr/>
      <dgm:t>
        <a:bodyPr/>
        <a:lstStyle/>
        <a:p>
          <a:r>
            <a:rPr lang="ru-RU" dirty="0" smtClean="0"/>
            <a:t>Ребенок повторяет движение самостоятельно в воздухе и на плоскости. </a:t>
          </a:r>
          <a:endParaRPr lang="ru-RU" dirty="0"/>
        </a:p>
      </dgm:t>
    </dgm:pt>
    <dgm:pt modelId="{0B12836F-44BF-494B-B7E9-1231D4EC279B}" type="parTrans" cxnId="{A64129D1-8E43-49E1-8412-86BB4730E7A4}">
      <dgm:prSet/>
      <dgm:spPr/>
      <dgm:t>
        <a:bodyPr/>
        <a:lstStyle/>
        <a:p>
          <a:endParaRPr lang="ru-RU"/>
        </a:p>
      </dgm:t>
    </dgm:pt>
    <dgm:pt modelId="{07F3BF2D-9238-4186-9EAD-4CAA2B3FC3A2}" type="sibTrans" cxnId="{A64129D1-8E43-49E1-8412-86BB4730E7A4}">
      <dgm:prSet/>
      <dgm:spPr/>
      <dgm:t>
        <a:bodyPr/>
        <a:lstStyle/>
        <a:p>
          <a:endParaRPr lang="ru-RU"/>
        </a:p>
      </dgm:t>
    </dgm:pt>
    <dgm:pt modelId="{B515948A-9AA5-4FE7-BEDB-C2CBFC6371EE}">
      <dgm:prSet/>
      <dgm:spPr/>
      <dgm:t>
        <a:bodyPr/>
        <a:lstStyle/>
        <a:p>
          <a:r>
            <a:rPr lang="ru-RU" dirty="0" smtClean="0"/>
            <a:t>Письмо буквы карандашом в альбоме без разлиновки, с крупной разлиновкой 2-2,5 см, в тетради</a:t>
          </a:r>
          <a:endParaRPr lang="ru-RU" dirty="0"/>
        </a:p>
      </dgm:t>
    </dgm:pt>
    <dgm:pt modelId="{6194E247-2B9D-4868-974C-F5A3D1DD2B58}" type="parTrans" cxnId="{F13EEF1C-DC1A-48FD-A6D6-3724DEF9A310}">
      <dgm:prSet/>
      <dgm:spPr/>
      <dgm:t>
        <a:bodyPr/>
        <a:lstStyle/>
        <a:p>
          <a:endParaRPr lang="ru-RU"/>
        </a:p>
      </dgm:t>
    </dgm:pt>
    <dgm:pt modelId="{EC1CCA6F-F4FF-49C5-8429-67A248084458}" type="sibTrans" cxnId="{F13EEF1C-DC1A-48FD-A6D6-3724DEF9A310}">
      <dgm:prSet/>
      <dgm:spPr/>
      <dgm:t>
        <a:bodyPr/>
        <a:lstStyle/>
        <a:p>
          <a:endParaRPr lang="ru-RU"/>
        </a:p>
      </dgm:t>
    </dgm:pt>
    <dgm:pt modelId="{6D1DFE3D-FC4B-48FE-8976-A5E3A1BA90FA}" type="pres">
      <dgm:prSet presAssocID="{79923C35-1DDE-417B-BC97-FC8E44FF0EB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D0CD07-E7E6-4F5D-A230-821B760FF4DF}" type="pres">
      <dgm:prSet presAssocID="{ECDD4EA1-8F4C-4F60-BAB7-5B0B297B3B92}" presName="compNode" presStyleCnt="0"/>
      <dgm:spPr/>
    </dgm:pt>
    <dgm:pt modelId="{B8EA23B9-F583-4F2B-87AD-412A7FD7F14E}" type="pres">
      <dgm:prSet presAssocID="{ECDD4EA1-8F4C-4F60-BAB7-5B0B297B3B92}" presName="aNode" presStyleLbl="bgShp" presStyleIdx="0" presStyleCnt="3"/>
      <dgm:spPr/>
      <dgm:t>
        <a:bodyPr/>
        <a:lstStyle/>
        <a:p>
          <a:endParaRPr lang="ru-RU"/>
        </a:p>
      </dgm:t>
    </dgm:pt>
    <dgm:pt modelId="{77E48844-477E-4DCD-9ACC-BBF2FDD7CDD9}" type="pres">
      <dgm:prSet presAssocID="{ECDD4EA1-8F4C-4F60-BAB7-5B0B297B3B92}" presName="textNode" presStyleLbl="bgShp" presStyleIdx="0" presStyleCnt="3"/>
      <dgm:spPr/>
      <dgm:t>
        <a:bodyPr/>
        <a:lstStyle/>
        <a:p>
          <a:endParaRPr lang="ru-RU"/>
        </a:p>
      </dgm:t>
    </dgm:pt>
    <dgm:pt modelId="{23CB9F1B-C8CE-40DE-939B-5149127FE325}" type="pres">
      <dgm:prSet presAssocID="{ECDD4EA1-8F4C-4F60-BAB7-5B0B297B3B92}" presName="compChildNode" presStyleCnt="0"/>
      <dgm:spPr/>
    </dgm:pt>
    <dgm:pt modelId="{B6D5A014-D9F8-4025-9499-376206AD071B}" type="pres">
      <dgm:prSet presAssocID="{ECDD4EA1-8F4C-4F60-BAB7-5B0B297B3B92}" presName="theInnerList" presStyleCnt="0"/>
      <dgm:spPr/>
    </dgm:pt>
    <dgm:pt modelId="{8BA8BA39-F4D6-4E5A-8AA1-8409174EF2C0}" type="pres">
      <dgm:prSet presAssocID="{4F115B3F-0706-41DE-8EC0-5F7FBE48425A}" presName="childNode" presStyleLbl="node1" presStyleIdx="0" presStyleCnt="4" custLinFactNeighborX="2938" custLinFactNeighborY="75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ACD2A8-8485-4A78-9466-2729AAF91130}" type="pres">
      <dgm:prSet presAssocID="{4F115B3F-0706-41DE-8EC0-5F7FBE48425A}" presName="aSpace2" presStyleCnt="0"/>
      <dgm:spPr/>
    </dgm:pt>
    <dgm:pt modelId="{A01F35EF-8183-48F2-89CA-78451F8B86E8}" type="pres">
      <dgm:prSet presAssocID="{EFE6193A-E229-4765-A7E0-E2244787543E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60E151-AA3E-4735-9A48-69790E182280}" type="pres">
      <dgm:prSet presAssocID="{ECDD4EA1-8F4C-4F60-BAB7-5B0B297B3B92}" presName="aSpace" presStyleCnt="0"/>
      <dgm:spPr/>
    </dgm:pt>
    <dgm:pt modelId="{B0B75966-87CD-4113-A0CA-6DF418889865}" type="pres">
      <dgm:prSet presAssocID="{A08126F2-7FA2-4154-94AF-06E90024D812}" presName="compNode" presStyleCnt="0"/>
      <dgm:spPr/>
    </dgm:pt>
    <dgm:pt modelId="{B77935B0-BEB3-4BAD-AEAE-FE82E923A7F6}" type="pres">
      <dgm:prSet presAssocID="{A08126F2-7FA2-4154-94AF-06E90024D812}" presName="aNode" presStyleLbl="bgShp" presStyleIdx="1" presStyleCnt="3"/>
      <dgm:spPr/>
      <dgm:t>
        <a:bodyPr/>
        <a:lstStyle/>
        <a:p>
          <a:endParaRPr lang="ru-RU"/>
        </a:p>
      </dgm:t>
    </dgm:pt>
    <dgm:pt modelId="{D51827DF-CDA5-4512-9370-E653EFF6C991}" type="pres">
      <dgm:prSet presAssocID="{A08126F2-7FA2-4154-94AF-06E90024D812}" presName="textNode" presStyleLbl="bgShp" presStyleIdx="1" presStyleCnt="3"/>
      <dgm:spPr/>
      <dgm:t>
        <a:bodyPr/>
        <a:lstStyle/>
        <a:p>
          <a:endParaRPr lang="ru-RU"/>
        </a:p>
      </dgm:t>
    </dgm:pt>
    <dgm:pt modelId="{829F6628-C6DF-4545-BAF3-115CA0389C44}" type="pres">
      <dgm:prSet presAssocID="{A08126F2-7FA2-4154-94AF-06E90024D812}" presName="compChildNode" presStyleCnt="0"/>
      <dgm:spPr/>
    </dgm:pt>
    <dgm:pt modelId="{E7AF6FE7-726F-45A8-BDE3-FE37F485C5F7}" type="pres">
      <dgm:prSet presAssocID="{A08126F2-7FA2-4154-94AF-06E90024D812}" presName="theInnerList" presStyleCnt="0"/>
      <dgm:spPr/>
    </dgm:pt>
    <dgm:pt modelId="{4B48B967-D58D-4DF1-B84C-B5E5F8067145}" type="pres">
      <dgm:prSet presAssocID="{DA6590B8-26A8-4725-9639-8CCBA0A85E75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00544-FBAB-4F6E-9BEA-271B8B5B9928}" type="pres">
      <dgm:prSet presAssocID="{DA6590B8-26A8-4725-9639-8CCBA0A85E75}" presName="aSpace2" presStyleCnt="0"/>
      <dgm:spPr/>
    </dgm:pt>
    <dgm:pt modelId="{1862D76B-74CD-445E-9332-04D0E8D4136F}" type="pres">
      <dgm:prSet presAssocID="{B515948A-9AA5-4FE7-BEDB-C2CBFC6371EE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55A2FD-0441-434E-BE84-5B1B6724EA95}" type="pres">
      <dgm:prSet presAssocID="{A08126F2-7FA2-4154-94AF-06E90024D812}" presName="aSpace" presStyleCnt="0"/>
      <dgm:spPr/>
    </dgm:pt>
    <dgm:pt modelId="{A2CA1CB0-26B9-411A-B511-4D79BF5EF29C}" type="pres">
      <dgm:prSet presAssocID="{97C221F2-45E0-42CC-8725-11E427CB1F89}" presName="compNode" presStyleCnt="0"/>
      <dgm:spPr/>
    </dgm:pt>
    <dgm:pt modelId="{4E2AE933-4C25-4D54-957C-F4194D664E44}" type="pres">
      <dgm:prSet presAssocID="{97C221F2-45E0-42CC-8725-11E427CB1F89}" presName="aNode" presStyleLbl="bgShp" presStyleIdx="2" presStyleCnt="3" custScaleY="49612" custLinFactNeighborX="-1673" custLinFactNeighborY="0"/>
      <dgm:spPr/>
      <dgm:t>
        <a:bodyPr/>
        <a:lstStyle/>
        <a:p>
          <a:endParaRPr lang="ru-RU"/>
        </a:p>
      </dgm:t>
    </dgm:pt>
    <dgm:pt modelId="{BA3349B3-EF7F-43A8-9183-C17D8EF4E8C8}" type="pres">
      <dgm:prSet presAssocID="{97C221F2-45E0-42CC-8725-11E427CB1F89}" presName="textNode" presStyleLbl="bgShp" presStyleIdx="2" presStyleCnt="3"/>
      <dgm:spPr/>
      <dgm:t>
        <a:bodyPr/>
        <a:lstStyle/>
        <a:p>
          <a:endParaRPr lang="ru-RU"/>
        </a:p>
      </dgm:t>
    </dgm:pt>
    <dgm:pt modelId="{C4517E4C-541E-43F8-B788-9BAB9016C39D}" type="pres">
      <dgm:prSet presAssocID="{97C221F2-45E0-42CC-8725-11E427CB1F89}" presName="compChildNode" presStyleCnt="0"/>
      <dgm:spPr/>
    </dgm:pt>
    <dgm:pt modelId="{95B0ED36-BC7E-483A-B6D3-FBAF2070BC17}" type="pres">
      <dgm:prSet presAssocID="{97C221F2-45E0-42CC-8725-11E427CB1F89}" presName="theInnerList" presStyleCnt="0"/>
      <dgm:spPr/>
    </dgm:pt>
  </dgm:ptLst>
  <dgm:cxnLst>
    <dgm:cxn modelId="{D2CE21C3-F653-4100-8761-C46C741589FD}" type="presOf" srcId="{EFE6193A-E229-4765-A7E0-E2244787543E}" destId="{A01F35EF-8183-48F2-89CA-78451F8B86E8}" srcOrd="0" destOrd="0" presId="urn:microsoft.com/office/officeart/2005/8/layout/lProcess2"/>
    <dgm:cxn modelId="{A64129D1-8E43-49E1-8412-86BB4730E7A4}" srcId="{79923C35-1DDE-417B-BC97-FC8E44FF0EB5}" destId="{A08126F2-7FA2-4154-94AF-06E90024D812}" srcOrd="1" destOrd="0" parTransId="{0B12836F-44BF-494B-B7E9-1231D4EC279B}" sibTransId="{07F3BF2D-9238-4186-9EAD-4CAA2B3FC3A2}"/>
    <dgm:cxn modelId="{82D7D711-52F3-4833-BDCA-AE4F92A4E38A}" srcId="{A08126F2-7FA2-4154-94AF-06E90024D812}" destId="{DA6590B8-26A8-4725-9639-8CCBA0A85E75}" srcOrd="0" destOrd="0" parTransId="{ED3F77FE-930E-4B84-8C9A-9F420704A6B6}" sibTransId="{368664E1-F3DF-418E-9816-A7CA752ECDB0}"/>
    <dgm:cxn modelId="{C2DB5B09-F1BF-4320-A269-77A4F8A5759E}" type="presOf" srcId="{4F115B3F-0706-41DE-8EC0-5F7FBE48425A}" destId="{8BA8BA39-F4D6-4E5A-8AA1-8409174EF2C0}" srcOrd="0" destOrd="0" presId="urn:microsoft.com/office/officeart/2005/8/layout/lProcess2"/>
    <dgm:cxn modelId="{6027BA07-2DCE-4867-B6B4-E793197F95DF}" type="presOf" srcId="{79923C35-1DDE-417B-BC97-FC8E44FF0EB5}" destId="{6D1DFE3D-FC4B-48FE-8976-A5E3A1BA90FA}" srcOrd="0" destOrd="0" presId="urn:microsoft.com/office/officeart/2005/8/layout/lProcess2"/>
    <dgm:cxn modelId="{2E8F8C06-7516-42E3-B11E-98CE5680FD9B}" srcId="{ECDD4EA1-8F4C-4F60-BAB7-5B0B297B3B92}" destId="{4F115B3F-0706-41DE-8EC0-5F7FBE48425A}" srcOrd="0" destOrd="0" parTransId="{0B673BAD-A526-4797-B762-E9CC06835098}" sibTransId="{9A5D36A4-9B1B-4D4B-89E7-7C56A432FA5F}"/>
    <dgm:cxn modelId="{3A7472CA-914B-4219-9B1D-0772BF3A6FF3}" type="presOf" srcId="{A08126F2-7FA2-4154-94AF-06E90024D812}" destId="{B77935B0-BEB3-4BAD-AEAE-FE82E923A7F6}" srcOrd="0" destOrd="0" presId="urn:microsoft.com/office/officeart/2005/8/layout/lProcess2"/>
    <dgm:cxn modelId="{A1D3E20A-0D88-47C9-8612-8909762D24B7}" type="presOf" srcId="{ECDD4EA1-8F4C-4F60-BAB7-5B0B297B3B92}" destId="{B8EA23B9-F583-4F2B-87AD-412A7FD7F14E}" srcOrd="0" destOrd="0" presId="urn:microsoft.com/office/officeart/2005/8/layout/lProcess2"/>
    <dgm:cxn modelId="{C3BD1D14-BD44-4489-97C2-8A8B3A173918}" srcId="{79923C35-1DDE-417B-BC97-FC8E44FF0EB5}" destId="{97C221F2-45E0-42CC-8725-11E427CB1F89}" srcOrd="2" destOrd="0" parTransId="{BDA17885-BD6D-4447-83E8-8040523B8064}" sibTransId="{1D6652B5-22F9-48AB-860E-1D94EE6C6F7D}"/>
    <dgm:cxn modelId="{F13EEF1C-DC1A-48FD-A6D6-3724DEF9A310}" srcId="{A08126F2-7FA2-4154-94AF-06E90024D812}" destId="{B515948A-9AA5-4FE7-BEDB-C2CBFC6371EE}" srcOrd="1" destOrd="0" parTransId="{6194E247-2B9D-4868-974C-F5A3D1DD2B58}" sibTransId="{EC1CCA6F-F4FF-49C5-8429-67A248084458}"/>
    <dgm:cxn modelId="{8183AEEB-4A9C-4805-B9AF-14B8F836EAFC}" type="presOf" srcId="{97C221F2-45E0-42CC-8725-11E427CB1F89}" destId="{BA3349B3-EF7F-43A8-9183-C17D8EF4E8C8}" srcOrd="1" destOrd="0" presId="urn:microsoft.com/office/officeart/2005/8/layout/lProcess2"/>
    <dgm:cxn modelId="{5516F2C8-ADFE-46A3-B767-B7F0E5AE48EC}" type="presOf" srcId="{DA6590B8-26A8-4725-9639-8CCBA0A85E75}" destId="{4B48B967-D58D-4DF1-B84C-B5E5F8067145}" srcOrd="0" destOrd="0" presId="urn:microsoft.com/office/officeart/2005/8/layout/lProcess2"/>
    <dgm:cxn modelId="{32C0038C-232C-4135-9ED7-151A7D52D229}" srcId="{ECDD4EA1-8F4C-4F60-BAB7-5B0B297B3B92}" destId="{EFE6193A-E229-4765-A7E0-E2244787543E}" srcOrd="1" destOrd="0" parTransId="{97B84D90-4E45-48AA-AD1A-43319E5A924F}" sibTransId="{780D7DCE-D3B7-4450-ABB5-A5D80136DC56}"/>
    <dgm:cxn modelId="{8E28D2DE-3484-487D-ACBA-0DAF28970FAE}" type="presOf" srcId="{97C221F2-45E0-42CC-8725-11E427CB1F89}" destId="{4E2AE933-4C25-4D54-957C-F4194D664E44}" srcOrd="0" destOrd="0" presId="urn:microsoft.com/office/officeart/2005/8/layout/lProcess2"/>
    <dgm:cxn modelId="{C9C04DD0-87B7-48A3-996D-D7F83A7C719B}" type="presOf" srcId="{B515948A-9AA5-4FE7-BEDB-C2CBFC6371EE}" destId="{1862D76B-74CD-445E-9332-04D0E8D4136F}" srcOrd="0" destOrd="0" presId="urn:microsoft.com/office/officeart/2005/8/layout/lProcess2"/>
    <dgm:cxn modelId="{45769B27-470A-4AE2-BB0E-B51E576FFC53}" srcId="{79923C35-1DDE-417B-BC97-FC8E44FF0EB5}" destId="{ECDD4EA1-8F4C-4F60-BAB7-5B0B297B3B92}" srcOrd="0" destOrd="0" parTransId="{AF1ADB85-4B60-4F30-B5DA-906147C69F1A}" sibTransId="{9E55FEAD-8302-453D-9BB1-2D21B4E8200D}"/>
    <dgm:cxn modelId="{3F621D26-8D06-4A0B-8A45-4B7697132B38}" type="presOf" srcId="{A08126F2-7FA2-4154-94AF-06E90024D812}" destId="{D51827DF-CDA5-4512-9370-E653EFF6C991}" srcOrd="1" destOrd="0" presId="urn:microsoft.com/office/officeart/2005/8/layout/lProcess2"/>
    <dgm:cxn modelId="{0420D94E-830E-430D-9359-2E03EBEC7071}" type="presOf" srcId="{ECDD4EA1-8F4C-4F60-BAB7-5B0B297B3B92}" destId="{77E48844-477E-4DCD-9ACC-BBF2FDD7CDD9}" srcOrd="1" destOrd="0" presId="urn:microsoft.com/office/officeart/2005/8/layout/lProcess2"/>
    <dgm:cxn modelId="{B7D64E81-E747-4C6C-8AA0-3C68334DC496}" type="presParOf" srcId="{6D1DFE3D-FC4B-48FE-8976-A5E3A1BA90FA}" destId="{7CD0CD07-E7E6-4F5D-A230-821B760FF4DF}" srcOrd="0" destOrd="0" presId="urn:microsoft.com/office/officeart/2005/8/layout/lProcess2"/>
    <dgm:cxn modelId="{9081E6D8-2956-45AD-A3CA-14B15C0375FB}" type="presParOf" srcId="{7CD0CD07-E7E6-4F5D-A230-821B760FF4DF}" destId="{B8EA23B9-F583-4F2B-87AD-412A7FD7F14E}" srcOrd="0" destOrd="0" presId="urn:microsoft.com/office/officeart/2005/8/layout/lProcess2"/>
    <dgm:cxn modelId="{9E31FFDD-F000-40CD-87AD-224610E2B253}" type="presParOf" srcId="{7CD0CD07-E7E6-4F5D-A230-821B760FF4DF}" destId="{77E48844-477E-4DCD-9ACC-BBF2FDD7CDD9}" srcOrd="1" destOrd="0" presId="urn:microsoft.com/office/officeart/2005/8/layout/lProcess2"/>
    <dgm:cxn modelId="{621962F1-5FC8-49D1-A5B1-812D7E44A04B}" type="presParOf" srcId="{7CD0CD07-E7E6-4F5D-A230-821B760FF4DF}" destId="{23CB9F1B-C8CE-40DE-939B-5149127FE325}" srcOrd="2" destOrd="0" presId="urn:microsoft.com/office/officeart/2005/8/layout/lProcess2"/>
    <dgm:cxn modelId="{05DCAC22-C077-40DC-9F07-54347C7BCA29}" type="presParOf" srcId="{23CB9F1B-C8CE-40DE-939B-5149127FE325}" destId="{B6D5A014-D9F8-4025-9499-376206AD071B}" srcOrd="0" destOrd="0" presId="urn:microsoft.com/office/officeart/2005/8/layout/lProcess2"/>
    <dgm:cxn modelId="{4FD88F3D-A904-406B-8D1C-1D33B80155DF}" type="presParOf" srcId="{B6D5A014-D9F8-4025-9499-376206AD071B}" destId="{8BA8BA39-F4D6-4E5A-8AA1-8409174EF2C0}" srcOrd="0" destOrd="0" presId="urn:microsoft.com/office/officeart/2005/8/layout/lProcess2"/>
    <dgm:cxn modelId="{FAC66BB3-C2B9-41B4-9200-34BAF052D5EC}" type="presParOf" srcId="{B6D5A014-D9F8-4025-9499-376206AD071B}" destId="{CEACD2A8-8485-4A78-9466-2729AAF91130}" srcOrd="1" destOrd="0" presId="urn:microsoft.com/office/officeart/2005/8/layout/lProcess2"/>
    <dgm:cxn modelId="{ABF3C42A-A2B8-46F2-89DD-CF0766ADA4AD}" type="presParOf" srcId="{B6D5A014-D9F8-4025-9499-376206AD071B}" destId="{A01F35EF-8183-48F2-89CA-78451F8B86E8}" srcOrd="2" destOrd="0" presId="urn:microsoft.com/office/officeart/2005/8/layout/lProcess2"/>
    <dgm:cxn modelId="{E1967466-45ED-4D4E-9C05-821DF7674066}" type="presParOf" srcId="{6D1DFE3D-FC4B-48FE-8976-A5E3A1BA90FA}" destId="{9A60E151-AA3E-4735-9A48-69790E182280}" srcOrd="1" destOrd="0" presId="urn:microsoft.com/office/officeart/2005/8/layout/lProcess2"/>
    <dgm:cxn modelId="{8E7587D4-6F95-4CC1-B7D0-4BCE903A5B22}" type="presParOf" srcId="{6D1DFE3D-FC4B-48FE-8976-A5E3A1BA90FA}" destId="{B0B75966-87CD-4113-A0CA-6DF418889865}" srcOrd="2" destOrd="0" presId="urn:microsoft.com/office/officeart/2005/8/layout/lProcess2"/>
    <dgm:cxn modelId="{1E87620B-089C-4566-9AD1-7A125A4E8632}" type="presParOf" srcId="{B0B75966-87CD-4113-A0CA-6DF418889865}" destId="{B77935B0-BEB3-4BAD-AEAE-FE82E923A7F6}" srcOrd="0" destOrd="0" presId="urn:microsoft.com/office/officeart/2005/8/layout/lProcess2"/>
    <dgm:cxn modelId="{A9E7F719-3975-4461-B313-04B5F0208E23}" type="presParOf" srcId="{B0B75966-87CD-4113-A0CA-6DF418889865}" destId="{D51827DF-CDA5-4512-9370-E653EFF6C991}" srcOrd="1" destOrd="0" presId="urn:microsoft.com/office/officeart/2005/8/layout/lProcess2"/>
    <dgm:cxn modelId="{30EC715A-FEFF-47BE-B6E8-F7B45DF9A63B}" type="presParOf" srcId="{B0B75966-87CD-4113-A0CA-6DF418889865}" destId="{829F6628-C6DF-4545-BAF3-115CA0389C44}" srcOrd="2" destOrd="0" presId="urn:microsoft.com/office/officeart/2005/8/layout/lProcess2"/>
    <dgm:cxn modelId="{B1476A4B-6BE5-49BB-B88C-1D852347B7BA}" type="presParOf" srcId="{829F6628-C6DF-4545-BAF3-115CA0389C44}" destId="{E7AF6FE7-726F-45A8-BDE3-FE37F485C5F7}" srcOrd="0" destOrd="0" presId="urn:microsoft.com/office/officeart/2005/8/layout/lProcess2"/>
    <dgm:cxn modelId="{B98F5CCE-B707-4B92-ADF8-AB7CB71C1F2F}" type="presParOf" srcId="{E7AF6FE7-726F-45A8-BDE3-FE37F485C5F7}" destId="{4B48B967-D58D-4DF1-B84C-B5E5F8067145}" srcOrd="0" destOrd="0" presId="urn:microsoft.com/office/officeart/2005/8/layout/lProcess2"/>
    <dgm:cxn modelId="{0BB19A05-2F76-4CE3-92FE-8E01B05A9233}" type="presParOf" srcId="{E7AF6FE7-726F-45A8-BDE3-FE37F485C5F7}" destId="{2E200544-FBAB-4F6E-9BEA-271B8B5B9928}" srcOrd="1" destOrd="0" presId="urn:microsoft.com/office/officeart/2005/8/layout/lProcess2"/>
    <dgm:cxn modelId="{DD276DC0-83F0-4C61-967F-E9EB6C6D6102}" type="presParOf" srcId="{E7AF6FE7-726F-45A8-BDE3-FE37F485C5F7}" destId="{1862D76B-74CD-445E-9332-04D0E8D4136F}" srcOrd="2" destOrd="0" presId="urn:microsoft.com/office/officeart/2005/8/layout/lProcess2"/>
    <dgm:cxn modelId="{0A17C9DC-234B-4B40-AE0F-366A44012E4F}" type="presParOf" srcId="{6D1DFE3D-FC4B-48FE-8976-A5E3A1BA90FA}" destId="{1155A2FD-0441-434E-BE84-5B1B6724EA95}" srcOrd="3" destOrd="0" presId="urn:microsoft.com/office/officeart/2005/8/layout/lProcess2"/>
    <dgm:cxn modelId="{FD8611BE-C5DC-408F-BD32-B72A9D3890AE}" type="presParOf" srcId="{6D1DFE3D-FC4B-48FE-8976-A5E3A1BA90FA}" destId="{A2CA1CB0-26B9-411A-B511-4D79BF5EF29C}" srcOrd="4" destOrd="0" presId="urn:microsoft.com/office/officeart/2005/8/layout/lProcess2"/>
    <dgm:cxn modelId="{7D73DFC4-F45A-47AE-84FB-A5050A56D4BA}" type="presParOf" srcId="{A2CA1CB0-26B9-411A-B511-4D79BF5EF29C}" destId="{4E2AE933-4C25-4D54-957C-F4194D664E44}" srcOrd="0" destOrd="0" presId="urn:microsoft.com/office/officeart/2005/8/layout/lProcess2"/>
    <dgm:cxn modelId="{D49AEB61-F963-45CA-AB58-635878FDDBAC}" type="presParOf" srcId="{A2CA1CB0-26B9-411A-B511-4D79BF5EF29C}" destId="{BA3349B3-EF7F-43A8-9183-C17D8EF4E8C8}" srcOrd="1" destOrd="0" presId="urn:microsoft.com/office/officeart/2005/8/layout/lProcess2"/>
    <dgm:cxn modelId="{B55DD577-7341-421F-B66C-B804C2542ECD}" type="presParOf" srcId="{A2CA1CB0-26B9-411A-B511-4D79BF5EF29C}" destId="{C4517E4C-541E-43F8-B788-9BAB9016C39D}" srcOrd="2" destOrd="0" presId="urn:microsoft.com/office/officeart/2005/8/layout/lProcess2"/>
    <dgm:cxn modelId="{41FE9FE4-73C4-4543-BBCD-49241800919C}" type="presParOf" srcId="{C4517E4C-541E-43F8-B788-9BAB9016C39D}" destId="{95B0ED36-BC7E-483A-B6D3-FBAF2070BC1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AF72B10-9995-49DD-A5FB-ACC30B329BE9}" type="doc">
      <dgm:prSet loTypeId="urn:microsoft.com/office/officeart/2008/layout/PictureLineup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24B273C-19A5-4218-AB62-4C955F70BC60}">
      <dgm:prSet phldrT="[Текст]"/>
      <dgm:spPr/>
      <dgm:t>
        <a:bodyPr/>
        <a:lstStyle/>
        <a:p>
          <a:r>
            <a:rPr lang="ru-RU" dirty="0" smtClean="0"/>
            <a:t>Закрашивание, </a:t>
          </a:r>
          <a:r>
            <a:rPr lang="ru-RU" dirty="0" err="1" smtClean="0"/>
            <a:t>заштриховывание</a:t>
          </a:r>
          <a:r>
            <a:rPr lang="ru-RU" dirty="0" smtClean="0"/>
            <a:t> рабочей строки. </a:t>
          </a:r>
          <a:endParaRPr lang="ru-RU" dirty="0"/>
        </a:p>
      </dgm:t>
    </dgm:pt>
    <dgm:pt modelId="{EB83B756-54C6-4F4D-8916-9210BA2F02ED}" type="parTrans" cxnId="{A002E6C5-6C6B-409A-9522-B32542693E5D}">
      <dgm:prSet/>
      <dgm:spPr/>
      <dgm:t>
        <a:bodyPr/>
        <a:lstStyle/>
        <a:p>
          <a:endParaRPr lang="ru-RU"/>
        </a:p>
      </dgm:t>
    </dgm:pt>
    <dgm:pt modelId="{FA319F66-287C-4D5D-A163-65343FFBB85B}" type="sibTrans" cxnId="{A002E6C5-6C6B-409A-9522-B32542693E5D}">
      <dgm:prSet/>
      <dgm:spPr/>
      <dgm:t>
        <a:bodyPr/>
        <a:lstStyle/>
        <a:p>
          <a:endParaRPr lang="ru-RU"/>
        </a:p>
      </dgm:t>
    </dgm:pt>
    <dgm:pt modelId="{624604E9-9BF4-477C-890E-B3D5DB10EE54}">
      <dgm:prSet phldrT="[Текст]"/>
      <dgm:spPr/>
      <dgm:t>
        <a:bodyPr/>
        <a:lstStyle/>
        <a:p>
          <a:r>
            <a:rPr lang="ru-RU" dirty="0" smtClean="0"/>
            <a:t>Написание буквы.</a:t>
          </a:r>
          <a:endParaRPr lang="ru-RU" dirty="0"/>
        </a:p>
      </dgm:t>
    </dgm:pt>
    <dgm:pt modelId="{CB312A58-3DD4-4E15-8919-EC67ED045F44}" type="parTrans" cxnId="{4960A1C9-FBF1-4A65-997F-C071F9B63B72}">
      <dgm:prSet/>
      <dgm:spPr/>
      <dgm:t>
        <a:bodyPr/>
        <a:lstStyle/>
        <a:p>
          <a:endParaRPr lang="ru-RU"/>
        </a:p>
      </dgm:t>
    </dgm:pt>
    <dgm:pt modelId="{8E3FDEDA-D5B2-4E49-BFCC-751C8275A4DE}" type="sibTrans" cxnId="{4960A1C9-FBF1-4A65-997F-C071F9B63B72}">
      <dgm:prSet/>
      <dgm:spPr/>
      <dgm:t>
        <a:bodyPr/>
        <a:lstStyle/>
        <a:p>
          <a:endParaRPr lang="ru-RU"/>
        </a:p>
      </dgm:t>
    </dgm:pt>
    <dgm:pt modelId="{7855097D-4D50-44C3-B386-D5FEDD013047}">
      <dgm:prSet/>
      <dgm:spPr/>
      <dgm:t>
        <a:bodyPr/>
        <a:lstStyle/>
        <a:p>
          <a:r>
            <a:rPr lang="ru-RU" dirty="0" smtClean="0"/>
            <a:t>Обводка контура рабочей строки. </a:t>
          </a:r>
          <a:endParaRPr lang="ru-RU" dirty="0"/>
        </a:p>
      </dgm:t>
    </dgm:pt>
    <dgm:pt modelId="{659E677C-AD19-4E23-AB69-009B41E66434}" type="parTrans" cxnId="{CD9C74FF-0AC5-41D1-AE82-A5975C6A6611}">
      <dgm:prSet/>
      <dgm:spPr/>
      <dgm:t>
        <a:bodyPr/>
        <a:lstStyle/>
        <a:p>
          <a:endParaRPr lang="ru-RU"/>
        </a:p>
      </dgm:t>
    </dgm:pt>
    <dgm:pt modelId="{0D40EFAD-2C36-4B76-BA33-6A9ED4E788B8}" type="sibTrans" cxnId="{CD9C74FF-0AC5-41D1-AE82-A5975C6A6611}">
      <dgm:prSet/>
      <dgm:spPr/>
      <dgm:t>
        <a:bodyPr/>
        <a:lstStyle/>
        <a:p>
          <a:endParaRPr lang="ru-RU"/>
        </a:p>
      </dgm:t>
    </dgm:pt>
    <dgm:pt modelId="{F1B86055-EC5A-46D3-8917-8069201EA259}">
      <dgm:prSet/>
      <dgm:spPr/>
      <dgm:t>
        <a:bodyPr/>
        <a:lstStyle/>
        <a:p>
          <a:r>
            <a:rPr lang="ru-RU" dirty="0" smtClean="0"/>
            <a:t>Вписывание в рабочую строку геометрических фигур, прямых косых и  волнистых линий, ёлочек, заборчиков. </a:t>
          </a:r>
          <a:endParaRPr lang="ru-RU" dirty="0"/>
        </a:p>
      </dgm:t>
    </dgm:pt>
    <dgm:pt modelId="{CE1921D1-6DB2-4B3B-A24D-6A4BABE0CD90}" type="parTrans" cxnId="{0D9D6E3D-7E09-4A02-8932-491CD485B0FE}">
      <dgm:prSet/>
      <dgm:spPr/>
      <dgm:t>
        <a:bodyPr/>
        <a:lstStyle/>
        <a:p>
          <a:endParaRPr lang="ru-RU"/>
        </a:p>
      </dgm:t>
    </dgm:pt>
    <dgm:pt modelId="{6254C7CF-BA0C-4634-B927-A69892142AC2}" type="sibTrans" cxnId="{0D9D6E3D-7E09-4A02-8932-491CD485B0FE}">
      <dgm:prSet/>
      <dgm:spPr/>
      <dgm:t>
        <a:bodyPr/>
        <a:lstStyle/>
        <a:p>
          <a:endParaRPr lang="ru-RU"/>
        </a:p>
      </dgm:t>
    </dgm:pt>
    <dgm:pt modelId="{69868ECC-B907-4364-BDC1-932C793CC834}">
      <dgm:prSet/>
      <dgm:spPr/>
      <dgm:t>
        <a:bodyPr/>
        <a:lstStyle/>
        <a:p>
          <a:r>
            <a:rPr lang="ru-RU" dirty="0" smtClean="0"/>
            <a:t>Написание в строке элементов букв с выходом в межстрочное пространство. </a:t>
          </a:r>
          <a:endParaRPr lang="ru-RU" dirty="0"/>
        </a:p>
      </dgm:t>
    </dgm:pt>
    <dgm:pt modelId="{D6EB9D2C-436E-44F3-8D03-27414DDD7124}" type="parTrans" cxnId="{3E3BA261-0741-42B1-9DEF-FA60BF076435}">
      <dgm:prSet/>
      <dgm:spPr/>
      <dgm:t>
        <a:bodyPr/>
        <a:lstStyle/>
        <a:p>
          <a:endParaRPr lang="ru-RU"/>
        </a:p>
      </dgm:t>
    </dgm:pt>
    <dgm:pt modelId="{E73C175C-4F1D-428E-8E6B-64B99B764DFB}" type="sibTrans" cxnId="{3E3BA261-0741-42B1-9DEF-FA60BF076435}">
      <dgm:prSet/>
      <dgm:spPr/>
      <dgm:t>
        <a:bodyPr/>
        <a:lstStyle/>
        <a:p>
          <a:endParaRPr lang="ru-RU"/>
        </a:p>
      </dgm:t>
    </dgm:pt>
    <dgm:pt modelId="{930C8613-A272-4A76-B6FE-5592FA658AC0}" type="pres">
      <dgm:prSet presAssocID="{0AF72B10-9995-49DD-A5FB-ACC30B329BE9}" presName="Name0" presStyleCnt="0">
        <dgm:presLayoutVars>
          <dgm:chMax/>
          <dgm:chPref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A0F97D4-3A80-4BB9-9243-F84DCBC0841C}" type="pres">
      <dgm:prSet presAssocID="{924B273C-19A5-4218-AB62-4C955F70BC60}" presName="composite" presStyleCnt="0"/>
      <dgm:spPr/>
    </dgm:pt>
    <dgm:pt modelId="{A0DDCF81-9DC7-46FA-B324-F23D76A3AB4A}" type="pres">
      <dgm:prSet presAssocID="{924B273C-19A5-4218-AB62-4C955F70BC60}" presName="Image" presStyleLbl="align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F5F12B7B-2C54-46D0-A6C2-704F289505A9}" type="pres">
      <dgm:prSet presAssocID="{924B273C-19A5-4218-AB62-4C955F70BC60}" presName="Accent" presStyleLbl="parChTrans1D1" presStyleIdx="0" presStyleCnt="5"/>
      <dgm:spPr/>
    </dgm:pt>
    <dgm:pt modelId="{9EE333A7-CFBE-4EDD-91C4-6947477E2EE9}" type="pres">
      <dgm:prSet presAssocID="{924B273C-19A5-4218-AB62-4C955F70BC60}" presName="Paren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39110C-7277-45D7-A9AF-9AA6E34CC378}" type="pres">
      <dgm:prSet presAssocID="{FA319F66-287C-4D5D-A163-65343FFBB85B}" presName="sibTrans" presStyleCnt="0"/>
      <dgm:spPr/>
    </dgm:pt>
    <dgm:pt modelId="{E48466EE-355D-466A-A3AD-4D60180A6E7A}" type="pres">
      <dgm:prSet presAssocID="{7855097D-4D50-44C3-B386-D5FEDD013047}" presName="composite" presStyleCnt="0"/>
      <dgm:spPr/>
    </dgm:pt>
    <dgm:pt modelId="{0D25E4D1-6D61-42E7-9768-F8DDA32F93E2}" type="pres">
      <dgm:prSet presAssocID="{7855097D-4D50-44C3-B386-D5FEDD013047}" presName="Image" presStyleLbl="alignNod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6000" r="-226000"/>
          </a:stretch>
        </a:blipFill>
      </dgm:spPr>
      <dgm:t>
        <a:bodyPr/>
        <a:lstStyle/>
        <a:p>
          <a:endParaRPr lang="ru-RU"/>
        </a:p>
      </dgm:t>
    </dgm:pt>
    <dgm:pt modelId="{3655B924-3B32-45D4-B875-A0840BBB405C}" type="pres">
      <dgm:prSet presAssocID="{7855097D-4D50-44C3-B386-D5FEDD013047}" presName="Accent" presStyleLbl="parChTrans1D1" presStyleIdx="1" presStyleCnt="5"/>
      <dgm:spPr/>
    </dgm:pt>
    <dgm:pt modelId="{A3784BF9-7CBB-42A4-BE1C-4DF0790EEE07}" type="pres">
      <dgm:prSet presAssocID="{7855097D-4D50-44C3-B386-D5FEDD013047}" presName="Paren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63F6B3-6704-4B84-BAC1-3DC089F498EC}" type="pres">
      <dgm:prSet presAssocID="{0D40EFAD-2C36-4B76-BA33-6A9ED4E788B8}" presName="sibTrans" presStyleCnt="0"/>
      <dgm:spPr/>
    </dgm:pt>
    <dgm:pt modelId="{4064169F-4633-4682-BDF7-4C5DC8E0D636}" type="pres">
      <dgm:prSet presAssocID="{F1B86055-EC5A-46D3-8917-8069201EA259}" presName="composite" presStyleCnt="0"/>
      <dgm:spPr/>
    </dgm:pt>
    <dgm:pt modelId="{F3D79014-2A3F-4E13-ACCA-40B2A526489D}" type="pres">
      <dgm:prSet presAssocID="{F1B86055-EC5A-46D3-8917-8069201EA259}" presName="Image" presStyleLbl="alignNod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</dgm:spPr>
      <dgm:t>
        <a:bodyPr/>
        <a:lstStyle/>
        <a:p>
          <a:endParaRPr lang="ru-RU"/>
        </a:p>
      </dgm:t>
    </dgm:pt>
    <dgm:pt modelId="{66B81783-2CA7-4034-8A50-3247A17C04EE}" type="pres">
      <dgm:prSet presAssocID="{F1B86055-EC5A-46D3-8917-8069201EA259}" presName="Accent" presStyleLbl="parChTrans1D1" presStyleIdx="2" presStyleCnt="5"/>
      <dgm:spPr/>
    </dgm:pt>
    <dgm:pt modelId="{61FD3B9E-80EA-45AC-8934-891F698E1FFF}" type="pres">
      <dgm:prSet presAssocID="{F1B86055-EC5A-46D3-8917-8069201EA259}" presName="Paren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D03C54-7594-48A8-874A-9FB7637DE3AE}" type="pres">
      <dgm:prSet presAssocID="{6254C7CF-BA0C-4634-B927-A69892142AC2}" presName="sibTrans" presStyleCnt="0"/>
      <dgm:spPr/>
    </dgm:pt>
    <dgm:pt modelId="{2BD44E75-31B0-4FDA-AA78-611DA17A21FD}" type="pres">
      <dgm:prSet presAssocID="{69868ECC-B907-4364-BDC1-932C793CC834}" presName="composite" presStyleCnt="0"/>
      <dgm:spPr/>
    </dgm:pt>
    <dgm:pt modelId="{879C0C22-C5B1-4F1D-BF61-CCE446EADBA8}" type="pres">
      <dgm:prSet presAssocID="{69868ECC-B907-4364-BDC1-932C793CC834}" presName="Image" presStyleLbl="alignNod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31D076E7-61BE-43E7-A831-123BA034C193}" type="pres">
      <dgm:prSet presAssocID="{69868ECC-B907-4364-BDC1-932C793CC834}" presName="Accent" presStyleLbl="parChTrans1D1" presStyleIdx="3" presStyleCnt="5"/>
      <dgm:spPr/>
    </dgm:pt>
    <dgm:pt modelId="{CD503010-EE5A-486F-8323-BFF9BACD0D1A}" type="pres">
      <dgm:prSet presAssocID="{69868ECC-B907-4364-BDC1-932C793CC834}" presName="Paren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340C58-1649-4F94-ACC3-6F2FC6884B12}" type="pres">
      <dgm:prSet presAssocID="{E73C175C-4F1D-428E-8E6B-64B99B764DFB}" presName="sibTrans" presStyleCnt="0"/>
      <dgm:spPr/>
    </dgm:pt>
    <dgm:pt modelId="{AB3E809B-B334-4E51-AD08-5B6C8C484A3B}" type="pres">
      <dgm:prSet presAssocID="{624604E9-9BF4-477C-890E-B3D5DB10EE54}" presName="composite" presStyleCnt="0"/>
      <dgm:spPr/>
    </dgm:pt>
    <dgm:pt modelId="{559F2651-69CB-41FF-B149-40B390575DFB}" type="pres">
      <dgm:prSet presAssocID="{624604E9-9BF4-477C-890E-B3D5DB10EE54}" presName="Image" presStyleLbl="alignNod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01D971A-2A2D-40D9-BCBF-A47F496690BD}" type="pres">
      <dgm:prSet presAssocID="{624604E9-9BF4-477C-890E-B3D5DB10EE54}" presName="Accent" presStyleLbl="parChTrans1D1" presStyleIdx="4" presStyleCnt="5"/>
      <dgm:spPr/>
    </dgm:pt>
    <dgm:pt modelId="{B0A1FAC9-D6FB-43F3-8897-76C1A1EC5FE4}" type="pres">
      <dgm:prSet presAssocID="{624604E9-9BF4-477C-890E-B3D5DB10EE54}" presName="Paren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60A1C9-FBF1-4A65-997F-C071F9B63B72}" srcId="{0AF72B10-9995-49DD-A5FB-ACC30B329BE9}" destId="{624604E9-9BF4-477C-890E-B3D5DB10EE54}" srcOrd="4" destOrd="0" parTransId="{CB312A58-3DD4-4E15-8919-EC67ED045F44}" sibTransId="{8E3FDEDA-D5B2-4E49-BFCC-751C8275A4DE}"/>
    <dgm:cxn modelId="{E7CB4B3A-08A3-4D98-BCB8-B38DDB2BEA8D}" type="presOf" srcId="{69868ECC-B907-4364-BDC1-932C793CC834}" destId="{CD503010-EE5A-486F-8323-BFF9BACD0D1A}" srcOrd="0" destOrd="0" presId="urn:microsoft.com/office/officeart/2008/layout/PictureLineup"/>
    <dgm:cxn modelId="{21E181E0-9957-4CEC-BD1E-549250CE099C}" type="presOf" srcId="{924B273C-19A5-4218-AB62-4C955F70BC60}" destId="{9EE333A7-CFBE-4EDD-91C4-6947477E2EE9}" srcOrd="0" destOrd="0" presId="urn:microsoft.com/office/officeart/2008/layout/PictureLineup"/>
    <dgm:cxn modelId="{B6AF442C-D311-40B4-8FA2-29E70F976B38}" type="presOf" srcId="{624604E9-9BF4-477C-890E-B3D5DB10EE54}" destId="{B0A1FAC9-D6FB-43F3-8897-76C1A1EC5FE4}" srcOrd="0" destOrd="0" presId="urn:microsoft.com/office/officeart/2008/layout/PictureLineup"/>
    <dgm:cxn modelId="{2615B8E6-D1A5-496A-8112-61671455D1D1}" type="presOf" srcId="{F1B86055-EC5A-46D3-8917-8069201EA259}" destId="{61FD3B9E-80EA-45AC-8934-891F698E1FFF}" srcOrd="0" destOrd="0" presId="urn:microsoft.com/office/officeart/2008/layout/PictureLineup"/>
    <dgm:cxn modelId="{0D9D6E3D-7E09-4A02-8932-491CD485B0FE}" srcId="{0AF72B10-9995-49DD-A5FB-ACC30B329BE9}" destId="{F1B86055-EC5A-46D3-8917-8069201EA259}" srcOrd="2" destOrd="0" parTransId="{CE1921D1-6DB2-4B3B-A24D-6A4BABE0CD90}" sibTransId="{6254C7CF-BA0C-4634-B927-A69892142AC2}"/>
    <dgm:cxn modelId="{32F54FB1-10FB-4663-9BAC-9FBB703AC261}" type="presOf" srcId="{7855097D-4D50-44C3-B386-D5FEDD013047}" destId="{A3784BF9-7CBB-42A4-BE1C-4DF0790EEE07}" srcOrd="0" destOrd="0" presId="urn:microsoft.com/office/officeart/2008/layout/PictureLineup"/>
    <dgm:cxn modelId="{3E3BA261-0741-42B1-9DEF-FA60BF076435}" srcId="{0AF72B10-9995-49DD-A5FB-ACC30B329BE9}" destId="{69868ECC-B907-4364-BDC1-932C793CC834}" srcOrd="3" destOrd="0" parTransId="{D6EB9D2C-436E-44F3-8D03-27414DDD7124}" sibTransId="{E73C175C-4F1D-428E-8E6B-64B99B764DFB}"/>
    <dgm:cxn modelId="{CD9C74FF-0AC5-41D1-AE82-A5975C6A6611}" srcId="{0AF72B10-9995-49DD-A5FB-ACC30B329BE9}" destId="{7855097D-4D50-44C3-B386-D5FEDD013047}" srcOrd="1" destOrd="0" parTransId="{659E677C-AD19-4E23-AB69-009B41E66434}" sibTransId="{0D40EFAD-2C36-4B76-BA33-6A9ED4E788B8}"/>
    <dgm:cxn modelId="{A002E6C5-6C6B-409A-9522-B32542693E5D}" srcId="{0AF72B10-9995-49DD-A5FB-ACC30B329BE9}" destId="{924B273C-19A5-4218-AB62-4C955F70BC60}" srcOrd="0" destOrd="0" parTransId="{EB83B756-54C6-4F4D-8916-9210BA2F02ED}" sibTransId="{FA319F66-287C-4D5D-A163-65343FFBB85B}"/>
    <dgm:cxn modelId="{B5F9CC59-6794-47DE-9AD5-4F7C0EADC0F5}" type="presOf" srcId="{0AF72B10-9995-49DD-A5FB-ACC30B329BE9}" destId="{930C8613-A272-4A76-B6FE-5592FA658AC0}" srcOrd="0" destOrd="0" presId="urn:microsoft.com/office/officeart/2008/layout/PictureLineup"/>
    <dgm:cxn modelId="{0B7D6176-11A6-43AF-A698-B9BE949477B7}" type="presParOf" srcId="{930C8613-A272-4A76-B6FE-5592FA658AC0}" destId="{3A0F97D4-3A80-4BB9-9243-F84DCBC0841C}" srcOrd="0" destOrd="0" presId="urn:microsoft.com/office/officeart/2008/layout/PictureLineup"/>
    <dgm:cxn modelId="{9C0377EC-F3B4-4FFD-9C28-AFF9A0D18F86}" type="presParOf" srcId="{3A0F97D4-3A80-4BB9-9243-F84DCBC0841C}" destId="{A0DDCF81-9DC7-46FA-B324-F23D76A3AB4A}" srcOrd="0" destOrd="0" presId="urn:microsoft.com/office/officeart/2008/layout/PictureLineup"/>
    <dgm:cxn modelId="{D8CC20CE-CA4D-4854-8ABB-2DEAEEF6C6DC}" type="presParOf" srcId="{3A0F97D4-3A80-4BB9-9243-F84DCBC0841C}" destId="{F5F12B7B-2C54-46D0-A6C2-704F289505A9}" srcOrd="1" destOrd="0" presId="urn:microsoft.com/office/officeart/2008/layout/PictureLineup"/>
    <dgm:cxn modelId="{3848C89E-54E1-4B20-B1D0-A0029D1CC564}" type="presParOf" srcId="{3A0F97D4-3A80-4BB9-9243-F84DCBC0841C}" destId="{9EE333A7-CFBE-4EDD-91C4-6947477E2EE9}" srcOrd="2" destOrd="0" presId="urn:microsoft.com/office/officeart/2008/layout/PictureLineup"/>
    <dgm:cxn modelId="{3395B26C-49E4-4D4F-A74F-4ABB15C02165}" type="presParOf" srcId="{930C8613-A272-4A76-B6FE-5592FA658AC0}" destId="{C539110C-7277-45D7-A9AF-9AA6E34CC378}" srcOrd="1" destOrd="0" presId="urn:microsoft.com/office/officeart/2008/layout/PictureLineup"/>
    <dgm:cxn modelId="{B9978185-2E49-4CDA-816B-25337E9FFDBC}" type="presParOf" srcId="{930C8613-A272-4A76-B6FE-5592FA658AC0}" destId="{E48466EE-355D-466A-A3AD-4D60180A6E7A}" srcOrd="2" destOrd="0" presId="urn:microsoft.com/office/officeart/2008/layout/PictureLineup"/>
    <dgm:cxn modelId="{6865C230-98C3-40F6-9D67-D43F1595D218}" type="presParOf" srcId="{E48466EE-355D-466A-A3AD-4D60180A6E7A}" destId="{0D25E4D1-6D61-42E7-9768-F8DDA32F93E2}" srcOrd="0" destOrd="0" presId="urn:microsoft.com/office/officeart/2008/layout/PictureLineup"/>
    <dgm:cxn modelId="{28E9A72E-9D6B-43C7-85A5-C9524FF8DE58}" type="presParOf" srcId="{E48466EE-355D-466A-A3AD-4D60180A6E7A}" destId="{3655B924-3B32-45D4-B875-A0840BBB405C}" srcOrd="1" destOrd="0" presId="urn:microsoft.com/office/officeart/2008/layout/PictureLineup"/>
    <dgm:cxn modelId="{17F9F491-15DF-4AB4-BC9E-CE694DD8AF88}" type="presParOf" srcId="{E48466EE-355D-466A-A3AD-4D60180A6E7A}" destId="{A3784BF9-7CBB-42A4-BE1C-4DF0790EEE07}" srcOrd="2" destOrd="0" presId="urn:microsoft.com/office/officeart/2008/layout/PictureLineup"/>
    <dgm:cxn modelId="{A5DC1639-F68F-4C8A-8A9D-2C8A1AAE36B8}" type="presParOf" srcId="{930C8613-A272-4A76-B6FE-5592FA658AC0}" destId="{FA63F6B3-6704-4B84-BAC1-3DC089F498EC}" srcOrd="3" destOrd="0" presId="urn:microsoft.com/office/officeart/2008/layout/PictureLineup"/>
    <dgm:cxn modelId="{20DA5CBC-12C7-46C1-9BC5-E338EE13310B}" type="presParOf" srcId="{930C8613-A272-4A76-B6FE-5592FA658AC0}" destId="{4064169F-4633-4682-BDF7-4C5DC8E0D636}" srcOrd="4" destOrd="0" presId="urn:microsoft.com/office/officeart/2008/layout/PictureLineup"/>
    <dgm:cxn modelId="{1ADC7794-3E05-4A19-93B5-006F9A38BFA8}" type="presParOf" srcId="{4064169F-4633-4682-BDF7-4C5DC8E0D636}" destId="{F3D79014-2A3F-4E13-ACCA-40B2A526489D}" srcOrd="0" destOrd="0" presId="urn:microsoft.com/office/officeart/2008/layout/PictureLineup"/>
    <dgm:cxn modelId="{069B559C-802E-4284-A1DA-1181EA7A18A0}" type="presParOf" srcId="{4064169F-4633-4682-BDF7-4C5DC8E0D636}" destId="{66B81783-2CA7-4034-8A50-3247A17C04EE}" srcOrd="1" destOrd="0" presId="urn:microsoft.com/office/officeart/2008/layout/PictureLineup"/>
    <dgm:cxn modelId="{8931F882-C62D-42E2-BE8D-1AC469EC72B3}" type="presParOf" srcId="{4064169F-4633-4682-BDF7-4C5DC8E0D636}" destId="{61FD3B9E-80EA-45AC-8934-891F698E1FFF}" srcOrd="2" destOrd="0" presId="urn:microsoft.com/office/officeart/2008/layout/PictureLineup"/>
    <dgm:cxn modelId="{DDAD8507-29B1-4784-AE29-91AC3FBFCECE}" type="presParOf" srcId="{930C8613-A272-4A76-B6FE-5592FA658AC0}" destId="{D1D03C54-7594-48A8-874A-9FB7637DE3AE}" srcOrd="5" destOrd="0" presId="urn:microsoft.com/office/officeart/2008/layout/PictureLineup"/>
    <dgm:cxn modelId="{F778ABCC-00DA-43A9-A165-BBB4C19713CD}" type="presParOf" srcId="{930C8613-A272-4A76-B6FE-5592FA658AC0}" destId="{2BD44E75-31B0-4FDA-AA78-611DA17A21FD}" srcOrd="6" destOrd="0" presId="urn:microsoft.com/office/officeart/2008/layout/PictureLineup"/>
    <dgm:cxn modelId="{7D75F397-8160-4AD6-8952-54846ACEE927}" type="presParOf" srcId="{2BD44E75-31B0-4FDA-AA78-611DA17A21FD}" destId="{879C0C22-C5B1-4F1D-BF61-CCE446EADBA8}" srcOrd="0" destOrd="0" presId="urn:microsoft.com/office/officeart/2008/layout/PictureLineup"/>
    <dgm:cxn modelId="{9197CE87-21A6-45CD-8932-AFAD6CEC6B93}" type="presParOf" srcId="{2BD44E75-31B0-4FDA-AA78-611DA17A21FD}" destId="{31D076E7-61BE-43E7-A831-123BA034C193}" srcOrd="1" destOrd="0" presId="urn:microsoft.com/office/officeart/2008/layout/PictureLineup"/>
    <dgm:cxn modelId="{82E9F75C-C1CB-4868-84CC-28C877227DED}" type="presParOf" srcId="{2BD44E75-31B0-4FDA-AA78-611DA17A21FD}" destId="{CD503010-EE5A-486F-8323-BFF9BACD0D1A}" srcOrd="2" destOrd="0" presId="urn:microsoft.com/office/officeart/2008/layout/PictureLineup"/>
    <dgm:cxn modelId="{3DF5D0C1-C7F7-430F-AE23-8D6B6F4390D8}" type="presParOf" srcId="{930C8613-A272-4A76-B6FE-5592FA658AC0}" destId="{84340C58-1649-4F94-ACC3-6F2FC6884B12}" srcOrd="7" destOrd="0" presId="urn:microsoft.com/office/officeart/2008/layout/PictureLineup"/>
    <dgm:cxn modelId="{9C7D350D-E131-4147-A7F9-4F74FA688795}" type="presParOf" srcId="{930C8613-A272-4A76-B6FE-5592FA658AC0}" destId="{AB3E809B-B334-4E51-AD08-5B6C8C484A3B}" srcOrd="8" destOrd="0" presId="urn:microsoft.com/office/officeart/2008/layout/PictureLineup"/>
    <dgm:cxn modelId="{70B37E60-55ED-4453-9FB6-3EB24B19EA09}" type="presParOf" srcId="{AB3E809B-B334-4E51-AD08-5B6C8C484A3B}" destId="{559F2651-69CB-41FF-B149-40B390575DFB}" srcOrd="0" destOrd="0" presId="urn:microsoft.com/office/officeart/2008/layout/PictureLineup"/>
    <dgm:cxn modelId="{FA695486-957D-4879-B71E-01F40403ECF0}" type="presParOf" srcId="{AB3E809B-B334-4E51-AD08-5B6C8C484A3B}" destId="{F01D971A-2A2D-40D9-BCBF-A47F496690BD}" srcOrd="1" destOrd="0" presId="urn:microsoft.com/office/officeart/2008/layout/PictureLineup"/>
    <dgm:cxn modelId="{19FCB90D-2B80-4C44-97B2-AB2A97F41DCF}" type="presParOf" srcId="{AB3E809B-B334-4E51-AD08-5B6C8C484A3B}" destId="{B0A1FAC9-D6FB-43F3-8897-76C1A1EC5FE4}" srcOrd="2" destOrd="0" presId="urn:microsoft.com/office/officeart/2008/layout/PictureLineu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E535D7-DDCC-44C6-96CC-FE421D8B6D52}">
      <dsp:nvSpPr>
        <dsp:cNvPr id="0" name=""/>
        <dsp:cNvSpPr/>
      </dsp:nvSpPr>
      <dsp:spPr>
        <a:xfrm>
          <a:off x="-6503559" y="-995430"/>
          <a:ext cx="7746855" cy="7746855"/>
        </a:xfrm>
        <a:prstGeom prst="blockArc">
          <a:avLst>
            <a:gd name="adj1" fmla="val 18900000"/>
            <a:gd name="adj2" fmla="val 2700000"/>
            <a:gd name="adj3" fmla="val 279"/>
          </a:avLst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507247-BCDC-4372-A840-EDC535344E1D}">
      <dsp:nvSpPr>
        <dsp:cNvPr id="0" name=""/>
        <dsp:cNvSpPr/>
      </dsp:nvSpPr>
      <dsp:spPr>
        <a:xfrm>
          <a:off x="403782" y="261667"/>
          <a:ext cx="7800294" cy="5231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Чрезмерное напряжение</a:t>
          </a:r>
          <a:r>
            <a:rPr lang="en-US" sz="1600" kern="1200" dirty="0" smtClean="0"/>
            <a:t>/</a:t>
          </a:r>
          <a:r>
            <a:rPr lang="ru-RU" sz="1600" kern="1200" dirty="0" smtClean="0"/>
            <a:t>ослабление мышц рук;</a:t>
          </a:r>
          <a:endParaRPr lang="ru-RU" sz="1600" kern="1200" dirty="0"/>
        </a:p>
      </dsp:txBody>
      <dsp:txXfrm>
        <a:off x="403782" y="261667"/>
        <a:ext cx="7800294" cy="523104"/>
      </dsp:txXfrm>
    </dsp:sp>
    <dsp:sp modelId="{C03ECD41-A82B-4FA1-A940-D02AA3BA02AF}">
      <dsp:nvSpPr>
        <dsp:cNvPr id="0" name=""/>
        <dsp:cNvSpPr/>
      </dsp:nvSpPr>
      <dsp:spPr>
        <a:xfrm>
          <a:off x="76842" y="196279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4A541C-88AD-49B2-BF99-BF5CBF4F39A9}">
      <dsp:nvSpPr>
        <dsp:cNvPr id="0" name=""/>
        <dsp:cNvSpPr/>
      </dsp:nvSpPr>
      <dsp:spPr>
        <a:xfrm>
          <a:off x="877501" y="1046785"/>
          <a:ext cx="7326576" cy="523104"/>
        </a:xfrm>
        <a:prstGeom prst="rect">
          <a:avLst/>
        </a:prstGeom>
        <a:solidFill>
          <a:schemeClr val="accent4">
            <a:hueOff val="-1172762"/>
            <a:satOff val="7040"/>
            <a:lumOff val="-62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Частый отрыв ручки от листа, частые остановки;</a:t>
          </a:r>
          <a:endParaRPr lang="ru-RU" sz="1600" kern="1200" dirty="0"/>
        </a:p>
      </dsp:txBody>
      <dsp:txXfrm>
        <a:off x="877501" y="1046785"/>
        <a:ext cx="7326576" cy="523104"/>
      </dsp:txXfrm>
    </dsp:sp>
    <dsp:sp modelId="{3D641B08-A20D-4885-9F88-80C5F5F82A74}">
      <dsp:nvSpPr>
        <dsp:cNvPr id="0" name=""/>
        <dsp:cNvSpPr/>
      </dsp:nvSpPr>
      <dsp:spPr>
        <a:xfrm>
          <a:off x="550560" y="981396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1172762"/>
              <a:satOff val="7040"/>
              <a:lumOff val="-6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0F92B2-B9B7-4D03-A0BB-4E4B2C6AB7CD}">
      <dsp:nvSpPr>
        <dsp:cNvPr id="0" name=""/>
        <dsp:cNvSpPr/>
      </dsp:nvSpPr>
      <dsp:spPr>
        <a:xfrm>
          <a:off x="1137096" y="1831327"/>
          <a:ext cx="7066980" cy="523104"/>
        </a:xfrm>
        <a:prstGeom prst="rect">
          <a:avLst/>
        </a:prstGeom>
        <a:solidFill>
          <a:schemeClr val="accent4">
            <a:hueOff val="-2345525"/>
            <a:satOff val="14079"/>
            <a:lumOff val="-12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Очень медленный темп;</a:t>
          </a:r>
          <a:endParaRPr lang="ru-RU" sz="1800" kern="1200" dirty="0"/>
        </a:p>
      </dsp:txBody>
      <dsp:txXfrm>
        <a:off x="1137096" y="1831327"/>
        <a:ext cx="7066980" cy="523104"/>
      </dsp:txXfrm>
    </dsp:sp>
    <dsp:sp modelId="{36A19DB5-CA05-4983-9FDD-7A95FCA23712}">
      <dsp:nvSpPr>
        <dsp:cNvPr id="0" name=""/>
        <dsp:cNvSpPr/>
      </dsp:nvSpPr>
      <dsp:spPr>
        <a:xfrm>
          <a:off x="810156" y="1765938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2345525"/>
              <a:satOff val="14079"/>
              <a:lumOff val="-124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0E962A-1EE5-4A66-90EC-D8319410B371}">
      <dsp:nvSpPr>
        <dsp:cNvPr id="0" name=""/>
        <dsp:cNvSpPr/>
      </dsp:nvSpPr>
      <dsp:spPr>
        <a:xfrm>
          <a:off x="1219982" y="2616444"/>
          <a:ext cx="6984094" cy="523104"/>
        </a:xfrm>
        <a:prstGeom prst="rect">
          <a:avLst/>
        </a:prstGeom>
        <a:solidFill>
          <a:schemeClr val="accent4">
            <a:hueOff val="-3518287"/>
            <a:satOff val="21119"/>
            <a:lumOff val="-186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Снижение самоконтроля;</a:t>
          </a:r>
          <a:endParaRPr lang="ru-RU" sz="1600" kern="1200" dirty="0"/>
        </a:p>
      </dsp:txBody>
      <dsp:txXfrm>
        <a:off x="1219982" y="2616444"/>
        <a:ext cx="6984094" cy="523104"/>
      </dsp:txXfrm>
    </dsp:sp>
    <dsp:sp modelId="{0EF89953-F296-4A0E-97E5-65167E7518FF}">
      <dsp:nvSpPr>
        <dsp:cNvPr id="0" name=""/>
        <dsp:cNvSpPr/>
      </dsp:nvSpPr>
      <dsp:spPr>
        <a:xfrm>
          <a:off x="893042" y="2551056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3518287"/>
              <a:satOff val="21119"/>
              <a:lumOff val="-186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2A5791-CF71-447B-9464-3A60A0174502}">
      <dsp:nvSpPr>
        <dsp:cNvPr id="0" name=""/>
        <dsp:cNvSpPr/>
      </dsp:nvSpPr>
      <dsp:spPr>
        <a:xfrm>
          <a:off x="1137096" y="3401562"/>
          <a:ext cx="7066980" cy="523104"/>
        </a:xfrm>
        <a:prstGeom prst="rect">
          <a:avLst/>
        </a:prstGeom>
        <a:solidFill>
          <a:schemeClr val="accent4">
            <a:hueOff val="-4691050"/>
            <a:satOff val="28159"/>
            <a:lumOff val="-24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Неумение ориентироваться в тетради или на листе бумаги;</a:t>
          </a:r>
          <a:endParaRPr lang="ru-RU" sz="1600" kern="1200" dirty="0"/>
        </a:p>
      </dsp:txBody>
      <dsp:txXfrm>
        <a:off x="1137096" y="3401562"/>
        <a:ext cx="7066980" cy="523104"/>
      </dsp:txXfrm>
    </dsp:sp>
    <dsp:sp modelId="{37231009-7716-494F-B8AE-86D59DC20CB0}">
      <dsp:nvSpPr>
        <dsp:cNvPr id="0" name=""/>
        <dsp:cNvSpPr/>
      </dsp:nvSpPr>
      <dsp:spPr>
        <a:xfrm>
          <a:off x="810156" y="3336174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4691050"/>
              <a:satOff val="28159"/>
              <a:lumOff val="-24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6EC1CB-9C63-4C0A-A613-5F7E0612A809}">
      <dsp:nvSpPr>
        <dsp:cNvPr id="0" name=""/>
        <dsp:cNvSpPr/>
      </dsp:nvSpPr>
      <dsp:spPr>
        <a:xfrm>
          <a:off x="877501" y="4186104"/>
          <a:ext cx="7326576" cy="523104"/>
        </a:xfrm>
        <a:prstGeom prst="rect">
          <a:avLst/>
        </a:prstGeom>
        <a:solidFill>
          <a:schemeClr val="accent4">
            <a:hueOff val="-5863812"/>
            <a:satOff val="35198"/>
            <a:lumOff val="-310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Трудно попадать в строку и соблюдать линейность письма;</a:t>
          </a:r>
          <a:endParaRPr lang="ru-RU" sz="1600" kern="1200" dirty="0"/>
        </a:p>
      </dsp:txBody>
      <dsp:txXfrm>
        <a:off x="877501" y="4186104"/>
        <a:ext cx="7326576" cy="523104"/>
      </dsp:txXfrm>
    </dsp:sp>
    <dsp:sp modelId="{500DE5A3-E789-4744-9E9E-5B7B23C07828}">
      <dsp:nvSpPr>
        <dsp:cNvPr id="0" name=""/>
        <dsp:cNvSpPr/>
      </dsp:nvSpPr>
      <dsp:spPr>
        <a:xfrm>
          <a:off x="550560" y="4120716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5863812"/>
              <a:satOff val="35198"/>
              <a:lumOff val="-310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702F5C-D67C-41CC-9116-6BD620806786}">
      <dsp:nvSpPr>
        <dsp:cNvPr id="0" name=""/>
        <dsp:cNvSpPr/>
      </dsp:nvSpPr>
      <dsp:spPr>
        <a:xfrm>
          <a:off x="403782" y="4971221"/>
          <a:ext cx="7800294" cy="523104"/>
        </a:xfrm>
        <a:prstGeom prst="rect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521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Несоблюдение последовательности и размера графических элементов, замены и </a:t>
          </a:r>
          <a:r>
            <a:rPr lang="ru-RU" sz="1600" kern="1200" dirty="0" err="1" smtClean="0"/>
            <a:t>путание</a:t>
          </a:r>
          <a:r>
            <a:rPr lang="ru-RU" sz="1600" kern="1200" dirty="0" smtClean="0"/>
            <a:t> элементов;</a:t>
          </a:r>
          <a:endParaRPr lang="ru-RU" sz="1600" kern="1200" dirty="0"/>
        </a:p>
      </dsp:txBody>
      <dsp:txXfrm>
        <a:off x="403782" y="4971221"/>
        <a:ext cx="7800294" cy="523104"/>
      </dsp:txXfrm>
    </dsp:sp>
    <dsp:sp modelId="{F42EFDBC-2C4F-4C37-8388-C20E65526C84}">
      <dsp:nvSpPr>
        <dsp:cNvPr id="0" name=""/>
        <dsp:cNvSpPr/>
      </dsp:nvSpPr>
      <dsp:spPr>
        <a:xfrm>
          <a:off x="76842" y="4905833"/>
          <a:ext cx="653880" cy="6538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-7036575"/>
              <a:satOff val="42238"/>
              <a:lumOff val="-37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996247-7BA7-47B1-BA04-D12EAE6F0BDA}">
      <dsp:nvSpPr>
        <dsp:cNvPr id="0" name=""/>
        <dsp:cNvSpPr/>
      </dsp:nvSpPr>
      <dsp:spPr>
        <a:xfrm rot="5400000">
          <a:off x="3148971" y="-16619"/>
          <a:ext cx="1665378" cy="1986652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Выделить время для специальных  занятий по развитию мелкой моторики и пространственной ориентации </a:t>
          </a:r>
          <a:endParaRPr lang="ru-RU" sz="1050" kern="1200" dirty="0"/>
        </a:p>
      </dsp:txBody>
      <dsp:txXfrm rot="-5400000">
        <a:off x="3319443" y="421581"/>
        <a:ext cx="1324434" cy="1110252"/>
      </dsp:txXfrm>
    </dsp:sp>
    <dsp:sp modelId="{9C90D717-6C24-4864-BE5B-56C817D11C4A}">
      <dsp:nvSpPr>
        <dsp:cNvPr id="0" name=""/>
        <dsp:cNvSpPr/>
      </dsp:nvSpPr>
      <dsp:spPr>
        <a:xfrm>
          <a:off x="4896546" y="360042"/>
          <a:ext cx="2112899" cy="1344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Запастись терпением и пониманием того, что для результата требуется большое количество времени </a:t>
          </a:r>
          <a:endParaRPr lang="ru-RU" sz="1050" kern="1200" dirty="0"/>
        </a:p>
      </dsp:txBody>
      <dsp:txXfrm>
        <a:off x="4896546" y="360042"/>
        <a:ext cx="2112899" cy="1344149"/>
      </dsp:txXfrm>
    </dsp:sp>
    <dsp:sp modelId="{8C414097-E94D-4972-94E3-AC95B38B3B49}">
      <dsp:nvSpPr>
        <dsp:cNvPr id="0" name=""/>
        <dsp:cNvSpPr/>
      </dsp:nvSpPr>
      <dsp:spPr>
        <a:xfrm rot="5400000">
          <a:off x="1061866" y="-54615"/>
          <a:ext cx="1665378" cy="2062644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30127"/>
            <a:satOff val="-5780"/>
            <a:lumOff val="82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1207007" y="421581"/>
        <a:ext cx="1375096" cy="1110252"/>
      </dsp:txXfrm>
    </dsp:sp>
    <dsp:sp modelId="{36E22F48-779D-4C59-95B9-C396E8177139}">
      <dsp:nvSpPr>
        <dsp:cNvPr id="0" name=""/>
        <dsp:cNvSpPr/>
      </dsp:nvSpPr>
      <dsp:spPr>
        <a:xfrm rot="5400000">
          <a:off x="2186589" y="1278073"/>
          <a:ext cx="1531478" cy="1999651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60254"/>
            <a:satOff val="-11560"/>
            <a:lumOff val="164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Создать комфортное рабочее место (размер, высота мебели ,подлокотники, крепления и т.д</a:t>
          </a:r>
          <a:r>
            <a:rPr lang="ru-RU" sz="1050" kern="1200" dirty="0" smtClean="0"/>
            <a:t>.</a:t>
          </a:r>
          <a:endParaRPr lang="ru-RU" sz="1050" kern="1200" dirty="0"/>
        </a:p>
      </dsp:txBody>
      <dsp:txXfrm rot="-5400000">
        <a:off x="2285778" y="1767405"/>
        <a:ext cx="1333101" cy="1020986"/>
      </dsp:txXfrm>
    </dsp:sp>
    <dsp:sp modelId="{9157372A-06A1-439A-AE03-84FA14C2E70B}">
      <dsp:nvSpPr>
        <dsp:cNvPr id="0" name=""/>
        <dsp:cNvSpPr/>
      </dsp:nvSpPr>
      <dsp:spPr>
        <a:xfrm>
          <a:off x="355117" y="1584179"/>
          <a:ext cx="1678119" cy="13441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kern="1200" dirty="0" smtClean="0"/>
            <a:t>Использовать удобные письменные принадлежности со спец. насадками </a:t>
          </a:r>
          <a:endParaRPr lang="ru-RU" sz="1050" kern="1200" dirty="0"/>
        </a:p>
      </dsp:txBody>
      <dsp:txXfrm>
        <a:off x="355117" y="1584179"/>
        <a:ext cx="1678119" cy="1344149"/>
      </dsp:txXfrm>
    </dsp:sp>
    <dsp:sp modelId="{28E2BF4C-12FF-45BE-A0C4-04E4CF5602B2}">
      <dsp:nvSpPr>
        <dsp:cNvPr id="0" name=""/>
        <dsp:cNvSpPr/>
      </dsp:nvSpPr>
      <dsp:spPr>
        <a:xfrm rot="5400000">
          <a:off x="4192306" y="1280295"/>
          <a:ext cx="1688834" cy="2008558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90381"/>
            <a:satOff val="-17341"/>
            <a:lumOff val="247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4367204" y="1721629"/>
        <a:ext cx="1339038" cy="1125890"/>
      </dsp:txXfrm>
    </dsp:sp>
    <dsp:sp modelId="{D6E084B1-2E53-4FC8-BB5A-0810761ED579}">
      <dsp:nvSpPr>
        <dsp:cNvPr id="0" name=""/>
        <dsp:cNvSpPr/>
      </dsp:nvSpPr>
      <dsp:spPr>
        <a:xfrm rot="5400000">
          <a:off x="3048460" y="2568170"/>
          <a:ext cx="1815609" cy="2151889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20508"/>
            <a:satOff val="-23121"/>
            <a:lumOff val="32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Фиксировать тетрадь на парте </a:t>
          </a:r>
          <a:endParaRPr lang="ru-RU" sz="1200" kern="1200" dirty="0"/>
        </a:p>
      </dsp:txBody>
      <dsp:txXfrm rot="-5400000">
        <a:off x="3238969" y="3038912"/>
        <a:ext cx="1434593" cy="1210406"/>
      </dsp:txXfrm>
    </dsp:sp>
    <dsp:sp modelId="{5D986E27-FE16-4BC8-8228-E5F0B9FBF0FD}">
      <dsp:nvSpPr>
        <dsp:cNvPr id="0" name=""/>
        <dsp:cNvSpPr/>
      </dsp:nvSpPr>
      <dsp:spPr>
        <a:xfrm>
          <a:off x="5112556" y="2935105"/>
          <a:ext cx="2363561" cy="1184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Готовить специальные листы с более крупной клеткой или строкой, с дополнительной разлиновкой </a:t>
          </a:r>
          <a:endParaRPr lang="ru-RU" sz="1100" kern="1200" dirty="0"/>
        </a:p>
      </dsp:txBody>
      <dsp:txXfrm>
        <a:off x="5112556" y="2935105"/>
        <a:ext cx="2363561" cy="1184155"/>
      </dsp:txXfrm>
    </dsp:sp>
    <dsp:sp modelId="{B763BD3B-BE8C-4CA5-B0DD-690EA6AF073F}">
      <dsp:nvSpPr>
        <dsp:cNvPr id="0" name=""/>
        <dsp:cNvSpPr/>
      </dsp:nvSpPr>
      <dsp:spPr>
        <a:xfrm rot="5400000">
          <a:off x="872246" y="2490881"/>
          <a:ext cx="1806760" cy="2065372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-150635"/>
            <a:satOff val="-28901"/>
            <a:lumOff val="411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1087169" y="2921314"/>
        <a:ext cx="1376914" cy="12045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B133B-6F8E-4123-8316-C67DD10A73E2}">
      <dsp:nvSpPr>
        <dsp:cNvPr id="0" name=""/>
        <dsp:cNvSpPr/>
      </dsp:nvSpPr>
      <dsp:spPr>
        <a:xfrm rot="5400000">
          <a:off x="-383041" y="383464"/>
          <a:ext cx="2553611" cy="1787528"/>
        </a:xfrm>
        <a:prstGeom prst="chevron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500" kern="1200" dirty="0"/>
        </a:p>
      </dsp:txBody>
      <dsp:txXfrm rot="-5400000">
        <a:off x="1" y="894186"/>
        <a:ext cx="1787528" cy="766083"/>
      </dsp:txXfrm>
    </dsp:sp>
    <dsp:sp modelId="{E9FF5713-B324-4C14-953D-216696AE8DE1}">
      <dsp:nvSpPr>
        <dsp:cNvPr id="0" name=""/>
        <dsp:cNvSpPr/>
      </dsp:nvSpPr>
      <dsp:spPr>
        <a:xfrm rot="5400000">
          <a:off x="3844260" y="-2056308"/>
          <a:ext cx="1659847" cy="57733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" action="ppaction://hlinksldjump"/>
            </a:rPr>
            <a:t>Упражнения для нормализации мышечного тонуса</a:t>
          </a: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</a:rPr>
            <a:t>;</a:t>
          </a:r>
          <a:endParaRPr lang="ru-RU" sz="2600" kern="1200" dirty="0">
            <a:solidFill>
              <a:schemeClr val="accent6">
                <a:lumMod val="50000"/>
              </a:schemeClr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" action="ppaction://hlinksldjump"/>
            </a:rPr>
            <a:t>Развитие пространственной ориентации</a:t>
          </a: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</a:rPr>
            <a:t>; </a:t>
          </a:r>
          <a:endParaRPr lang="ru-RU" sz="2600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1787529" y="81450"/>
        <a:ext cx="5692284" cy="1497793"/>
      </dsp:txXfrm>
    </dsp:sp>
    <dsp:sp modelId="{6A37D4B8-BAAE-461F-A8FB-F02108C3153D}">
      <dsp:nvSpPr>
        <dsp:cNvPr id="0" name=""/>
        <dsp:cNvSpPr/>
      </dsp:nvSpPr>
      <dsp:spPr>
        <a:xfrm rot="5400000">
          <a:off x="-383041" y="2653542"/>
          <a:ext cx="2553611" cy="1787528"/>
        </a:xfrm>
        <a:prstGeom prst="chevron">
          <a:avLst/>
        </a:prstGeom>
        <a:solidFill>
          <a:schemeClr val="accent1">
            <a:shade val="80000"/>
            <a:hueOff val="-32798"/>
            <a:satOff val="450"/>
            <a:lumOff val="22115"/>
            <a:alphaOff val="0"/>
          </a:schemeClr>
        </a:solidFill>
        <a:ln w="19050" cap="flat" cmpd="sng" algn="ctr">
          <a:solidFill>
            <a:schemeClr val="accent1">
              <a:shade val="80000"/>
              <a:hueOff val="-32798"/>
              <a:satOff val="450"/>
              <a:lumOff val="221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500" kern="1200" dirty="0"/>
        </a:p>
      </dsp:txBody>
      <dsp:txXfrm rot="-5400000">
        <a:off x="1" y="3164264"/>
        <a:ext cx="1787528" cy="766083"/>
      </dsp:txXfrm>
    </dsp:sp>
    <dsp:sp modelId="{94672FDA-8D79-42EE-A066-4BFDE2D9430B}">
      <dsp:nvSpPr>
        <dsp:cNvPr id="0" name=""/>
        <dsp:cNvSpPr/>
      </dsp:nvSpPr>
      <dsp:spPr>
        <a:xfrm rot="5400000">
          <a:off x="3844260" y="213769"/>
          <a:ext cx="1659847" cy="57733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-32798"/>
              <a:satOff val="450"/>
              <a:lumOff val="221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912" tIns="16510" rIns="16510" bIns="1651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  <a:hlinkClick xmlns:r="http://schemas.openxmlformats.org/officeDocument/2006/relationships" r:id="" action="ppaction://hlinksldjump"/>
            </a:rPr>
            <a:t>Упражнения для пальцев </a:t>
          </a:r>
          <a:endParaRPr lang="ru-RU" sz="2600" kern="1200" dirty="0">
            <a:solidFill>
              <a:schemeClr val="accent6">
                <a:lumMod val="50000"/>
              </a:schemeClr>
            </a:solidFill>
          </a:endParaRP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>
              <a:solidFill>
                <a:schemeClr val="accent6">
                  <a:lumMod val="50000"/>
                </a:schemeClr>
              </a:solidFill>
            </a:rPr>
            <a:t>Графические задания</a:t>
          </a:r>
          <a:endParaRPr lang="ru-RU" sz="2600" kern="1200" dirty="0"/>
        </a:p>
      </dsp:txBody>
      <dsp:txXfrm rot="-5400000">
        <a:off x="1787529" y="2351528"/>
        <a:ext cx="5692284" cy="14977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DDB99-EACC-47DD-BB1E-5969048C5C81}">
      <dsp:nvSpPr>
        <dsp:cNvPr id="0" name=""/>
        <dsp:cNvSpPr/>
      </dsp:nvSpPr>
      <dsp:spPr>
        <a:xfrm rot="10800000">
          <a:off x="1469363" y="1061"/>
          <a:ext cx="4980073" cy="859935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208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Контрастные ванночки для рук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1684347" y="1061"/>
        <a:ext cx="4765089" cy="859935"/>
      </dsp:txXfrm>
    </dsp:sp>
    <dsp:sp modelId="{3F9EEB63-7A08-4D7E-B8AD-029A0CB1FB8A}">
      <dsp:nvSpPr>
        <dsp:cNvPr id="0" name=""/>
        <dsp:cNvSpPr/>
      </dsp:nvSpPr>
      <dsp:spPr>
        <a:xfrm>
          <a:off x="1039395" y="1061"/>
          <a:ext cx="859935" cy="85993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8000" r="-1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01D4B0-8DE0-40E0-879F-43B08AC84F3D}">
      <dsp:nvSpPr>
        <dsp:cNvPr id="0" name=""/>
        <dsp:cNvSpPr/>
      </dsp:nvSpPr>
      <dsp:spPr>
        <a:xfrm rot="10800000">
          <a:off x="1469363" y="1117694"/>
          <a:ext cx="4980073" cy="859935"/>
        </a:xfrm>
        <a:prstGeom prst="homePlate">
          <a:avLst/>
        </a:prstGeom>
        <a:solidFill>
          <a:schemeClr val="accent4">
            <a:hueOff val="-1759144"/>
            <a:satOff val="10560"/>
            <a:lumOff val="-93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208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Различные манипуляции с предметами в теплой воде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1684347" y="1117694"/>
        <a:ext cx="4765089" cy="859935"/>
      </dsp:txXfrm>
    </dsp:sp>
    <dsp:sp modelId="{AE55FDAB-F025-48F3-8327-8EC3E9A16940}">
      <dsp:nvSpPr>
        <dsp:cNvPr id="0" name=""/>
        <dsp:cNvSpPr/>
      </dsp:nvSpPr>
      <dsp:spPr>
        <a:xfrm>
          <a:off x="1039395" y="1117694"/>
          <a:ext cx="859935" cy="85993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09730C-2E6D-45B4-8F33-816E9AF272D5}">
      <dsp:nvSpPr>
        <dsp:cNvPr id="0" name=""/>
        <dsp:cNvSpPr/>
      </dsp:nvSpPr>
      <dsp:spPr>
        <a:xfrm rot="10800000">
          <a:off x="1469363" y="2234328"/>
          <a:ext cx="4980073" cy="859935"/>
        </a:xfrm>
        <a:prstGeom prst="homePlate">
          <a:avLst/>
        </a:prstGeom>
        <a:solidFill>
          <a:schemeClr val="accent4">
            <a:hueOff val="-3518287"/>
            <a:satOff val="21119"/>
            <a:lumOff val="-186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208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Работа с глиной, тестом, пластилином и наждачной бумагой (разминание, растирание, скатывание, </a:t>
          </a:r>
          <a:r>
            <a:rPr lang="ru-RU" sz="1300" kern="1200" dirty="0" err="1" smtClean="0"/>
            <a:t>отщипывание</a:t>
          </a:r>
          <a:r>
            <a:rPr lang="ru-RU" sz="1300" kern="1200" dirty="0" smtClean="0"/>
            <a:t>, изготовление предметов вплоть до элементов букв)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1684347" y="2234328"/>
        <a:ext cx="4765089" cy="859935"/>
      </dsp:txXfrm>
    </dsp:sp>
    <dsp:sp modelId="{F1140210-47C5-413F-8D1F-99131DF8EE41}">
      <dsp:nvSpPr>
        <dsp:cNvPr id="0" name=""/>
        <dsp:cNvSpPr/>
      </dsp:nvSpPr>
      <dsp:spPr>
        <a:xfrm>
          <a:off x="1039395" y="2234328"/>
          <a:ext cx="859935" cy="859935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4000" r="-2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F3B3E4-AFD8-4A44-BE1C-75E4BBB7CC8E}">
      <dsp:nvSpPr>
        <dsp:cNvPr id="0" name=""/>
        <dsp:cNvSpPr/>
      </dsp:nvSpPr>
      <dsp:spPr>
        <a:xfrm rot="10800000">
          <a:off x="1469363" y="3350961"/>
          <a:ext cx="4980073" cy="859935"/>
        </a:xfrm>
        <a:prstGeom prst="homePlate">
          <a:avLst/>
        </a:prstGeom>
        <a:solidFill>
          <a:schemeClr val="accent4">
            <a:hueOff val="-5277431"/>
            <a:satOff val="31679"/>
            <a:lumOff val="-279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208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smtClean="0"/>
            <a:t>Самомасаж кистей (обязательны: растирание, щипание, пиление, надавливание, постукивание  </a:t>
          </a:r>
          <a:endParaRPr lang="ru-RU" sz="1300" kern="1200"/>
        </a:p>
      </dsp:txBody>
      <dsp:txXfrm rot="10800000">
        <a:off x="1684347" y="3350961"/>
        <a:ext cx="4765089" cy="859935"/>
      </dsp:txXfrm>
    </dsp:sp>
    <dsp:sp modelId="{A0587D84-2414-4D86-8E4A-B3BE139E1DBF}">
      <dsp:nvSpPr>
        <dsp:cNvPr id="0" name=""/>
        <dsp:cNvSpPr/>
      </dsp:nvSpPr>
      <dsp:spPr>
        <a:xfrm>
          <a:off x="1039395" y="3350961"/>
          <a:ext cx="859935" cy="859935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9F6E0-E47A-40FB-B048-4F3ABA0BAA3F}">
      <dsp:nvSpPr>
        <dsp:cNvPr id="0" name=""/>
        <dsp:cNvSpPr/>
      </dsp:nvSpPr>
      <dsp:spPr>
        <a:xfrm rot="10800000">
          <a:off x="1469363" y="4467594"/>
          <a:ext cx="4980073" cy="859935"/>
        </a:xfrm>
        <a:prstGeom prst="homePlate">
          <a:avLst/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9208" tIns="49530" rIns="92456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Использование су-</a:t>
          </a:r>
          <a:r>
            <a:rPr lang="ru-RU" sz="1300" kern="1200" dirty="0" err="1" smtClean="0"/>
            <a:t>джока</a:t>
          </a:r>
          <a:r>
            <a:rPr lang="ru-RU" sz="1300" kern="1200" dirty="0" smtClean="0"/>
            <a:t>. Массаж различными предметами (орехами, пуговицами, шариками и т.д.)</a:t>
          </a:r>
          <a:endParaRPr lang="ru-RU" sz="1300" kern="1200" dirty="0"/>
        </a:p>
      </dsp:txBody>
      <dsp:txXfrm rot="10800000">
        <a:off x="1684347" y="4467594"/>
        <a:ext cx="4765089" cy="859935"/>
      </dsp:txXfrm>
    </dsp:sp>
    <dsp:sp modelId="{D761E1D9-08EF-49C0-9ED6-A2717FCE4987}">
      <dsp:nvSpPr>
        <dsp:cNvPr id="0" name=""/>
        <dsp:cNvSpPr/>
      </dsp:nvSpPr>
      <dsp:spPr>
        <a:xfrm>
          <a:off x="1039395" y="4467594"/>
          <a:ext cx="859935" cy="859935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3593EC-9E87-4C6F-909C-10D24A8496FA}">
      <dsp:nvSpPr>
        <dsp:cNvPr id="0" name=""/>
        <dsp:cNvSpPr/>
      </dsp:nvSpPr>
      <dsp:spPr>
        <a:xfrm>
          <a:off x="183473" y="575628"/>
          <a:ext cx="8186098" cy="57912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Определять право лево на собственном теле, зеркально, на поверхности</a:t>
          </a:r>
          <a:endParaRPr lang="ru-RU" sz="1800" kern="1200" dirty="0"/>
        </a:p>
      </dsp:txBody>
      <dsp:txXfrm>
        <a:off x="211744" y="603899"/>
        <a:ext cx="8129556" cy="522587"/>
      </dsp:txXfrm>
    </dsp:sp>
    <dsp:sp modelId="{21CBD50E-A8BC-47D9-A03D-E5768D0CFB05}">
      <dsp:nvSpPr>
        <dsp:cNvPr id="0" name=""/>
        <dsp:cNvSpPr/>
      </dsp:nvSpPr>
      <dsp:spPr>
        <a:xfrm>
          <a:off x="0" y="1199795"/>
          <a:ext cx="8559552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7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  Располагать предмет в заданном направлении, перемещать по заданию на листе бумаги  </a:t>
          </a:r>
          <a:endParaRPr lang="ru-RU" sz="1800" kern="1200" dirty="0"/>
        </a:p>
      </dsp:txBody>
      <dsp:txXfrm>
        <a:off x="0" y="1199795"/>
        <a:ext cx="8559552" cy="1059840"/>
      </dsp:txXfrm>
    </dsp:sp>
    <dsp:sp modelId="{AAFE6ADB-C0A6-4C79-91FA-7A5091129AD6}">
      <dsp:nvSpPr>
        <dsp:cNvPr id="0" name=""/>
        <dsp:cNvSpPr/>
      </dsp:nvSpPr>
      <dsp:spPr>
        <a:xfrm>
          <a:off x="234189" y="1823749"/>
          <a:ext cx="8205871" cy="594285"/>
        </a:xfrm>
        <a:prstGeom prst="roundRect">
          <a:avLst/>
        </a:prstGeom>
        <a:solidFill>
          <a:schemeClr val="accent3">
            <a:hueOff val="1968062"/>
            <a:satOff val="-15351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Называть где находится предмет по отношению к другим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63200" y="1852760"/>
        <a:ext cx="8147849" cy="536263"/>
      </dsp:txXfrm>
    </dsp:sp>
    <dsp:sp modelId="{715BD49B-CD1C-4829-B3C1-1981B14EE150}">
      <dsp:nvSpPr>
        <dsp:cNvPr id="0" name=""/>
        <dsp:cNvSpPr/>
      </dsp:nvSpPr>
      <dsp:spPr>
        <a:xfrm>
          <a:off x="0" y="2568062"/>
          <a:ext cx="8559552" cy="516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1766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800" kern="1200" dirty="0" smtClean="0"/>
            <a:t>   Выполнять движения одной и двумя руками одновременно в воздухе и на бумаге в заданном направлении </a:t>
          </a:r>
          <a:endParaRPr lang="ru-RU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400" kern="1200" dirty="0"/>
        </a:p>
      </dsp:txBody>
      <dsp:txXfrm>
        <a:off x="0" y="2568062"/>
        <a:ext cx="8559552" cy="516767"/>
      </dsp:txXfrm>
    </dsp:sp>
    <dsp:sp modelId="{020D45F5-FD4A-48FB-8708-1418B75D00EB}">
      <dsp:nvSpPr>
        <dsp:cNvPr id="0" name=""/>
        <dsp:cNvSpPr/>
      </dsp:nvSpPr>
      <dsp:spPr>
        <a:xfrm>
          <a:off x="232691" y="3129444"/>
          <a:ext cx="8208867" cy="484818"/>
        </a:xfrm>
        <a:prstGeom prst="roundRect">
          <a:avLst/>
        </a:prstGeom>
        <a:solidFill>
          <a:schemeClr val="accent3">
            <a:hueOff val="3936125"/>
            <a:satOff val="-30703"/>
            <a:lumOff val="-7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Графические диктанты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56358" y="3153111"/>
        <a:ext cx="8161533" cy="437484"/>
      </dsp:txXfrm>
    </dsp:sp>
    <dsp:sp modelId="{99177449-95CE-4FF4-B83F-C9716D87E930}">
      <dsp:nvSpPr>
        <dsp:cNvPr id="0" name=""/>
        <dsp:cNvSpPr/>
      </dsp:nvSpPr>
      <dsp:spPr>
        <a:xfrm>
          <a:off x="232648" y="4375456"/>
          <a:ext cx="7963978" cy="532344"/>
        </a:xfrm>
        <a:prstGeom prst="roundRect">
          <a:avLst/>
        </a:prstGeom>
        <a:solidFill>
          <a:schemeClr val="accent3">
            <a:hueOff val="5904187"/>
            <a:satOff val="-46054"/>
            <a:lumOff val="-117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800" kern="1200" dirty="0" smtClean="0"/>
            <a:t>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 smtClean="0"/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58635" y="4401443"/>
        <a:ext cx="7912004" cy="4803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8D8D4-9D42-4081-8CC5-BB09D9B54401}">
      <dsp:nvSpPr>
        <dsp:cNvPr id="0" name=""/>
        <dsp:cNvSpPr/>
      </dsp:nvSpPr>
      <dsp:spPr>
        <a:xfrm>
          <a:off x="3456384" y="3182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409A4E-6EC1-49F6-A7ED-1BA3BCA3262F}">
      <dsp:nvSpPr>
        <dsp:cNvPr id="0" name=""/>
        <dsp:cNvSpPr/>
      </dsp:nvSpPr>
      <dsp:spPr>
        <a:xfrm>
          <a:off x="0" y="3182"/>
          <a:ext cx="3456384" cy="590548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Традиционные пальчиковые гимнастики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/>
        </a:p>
      </dsp:txBody>
      <dsp:txXfrm>
        <a:off x="28828" y="32010"/>
        <a:ext cx="3398728" cy="532892"/>
      </dsp:txXfrm>
    </dsp:sp>
    <dsp:sp modelId="{F13900B6-F596-4E6F-B570-7EBDEDEF2AEA}">
      <dsp:nvSpPr>
        <dsp:cNvPr id="0" name=""/>
        <dsp:cNvSpPr/>
      </dsp:nvSpPr>
      <dsp:spPr>
        <a:xfrm>
          <a:off x="3456384" y="652785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D2A101-48FE-45B0-866D-CC12624AC0C4}">
      <dsp:nvSpPr>
        <dsp:cNvPr id="0" name=""/>
        <dsp:cNvSpPr/>
      </dsp:nvSpPr>
      <dsp:spPr>
        <a:xfrm>
          <a:off x="0" y="652785"/>
          <a:ext cx="3456384" cy="590548"/>
        </a:xfrm>
        <a:prstGeom prst="roundRect">
          <a:avLst/>
        </a:prstGeom>
        <a:solidFill>
          <a:schemeClr val="accent1">
            <a:shade val="50000"/>
            <a:hueOff val="-9214"/>
            <a:satOff val="60"/>
            <a:lumOff val="86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Пальчиковые </a:t>
          </a:r>
          <a:r>
            <a:rPr lang="ru-RU" sz="1400" kern="1200" dirty="0" err="1" smtClean="0"/>
            <a:t>кинезиологические</a:t>
          </a:r>
          <a:r>
            <a:rPr lang="ru-RU" sz="1400" kern="1200" dirty="0" smtClean="0"/>
            <a:t> упражнения (методика </a:t>
          </a:r>
          <a:r>
            <a:rPr lang="ru-RU" sz="1400" kern="1200" dirty="0" err="1" smtClean="0"/>
            <a:t>Деннисонов</a:t>
          </a:r>
          <a:r>
            <a:rPr lang="ru-RU" sz="1400" kern="1200" dirty="0" smtClean="0"/>
            <a:t>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681613"/>
        <a:ext cx="3398728" cy="532892"/>
      </dsp:txXfrm>
    </dsp:sp>
    <dsp:sp modelId="{91F4ACBD-3A6D-4F15-AFC4-8416AE6F2259}">
      <dsp:nvSpPr>
        <dsp:cNvPr id="0" name=""/>
        <dsp:cNvSpPr/>
      </dsp:nvSpPr>
      <dsp:spPr>
        <a:xfrm>
          <a:off x="3456384" y="1302388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87F8AA-9110-4D2E-914C-96A2011E0B74}">
      <dsp:nvSpPr>
        <dsp:cNvPr id="0" name=""/>
        <dsp:cNvSpPr/>
      </dsp:nvSpPr>
      <dsp:spPr>
        <a:xfrm>
          <a:off x="0" y="1302388"/>
          <a:ext cx="3456384" cy="590548"/>
        </a:xfrm>
        <a:prstGeom prst="roundRect">
          <a:avLst/>
        </a:prstGeom>
        <a:solidFill>
          <a:schemeClr val="accent1">
            <a:shade val="50000"/>
            <a:hueOff val="-18427"/>
            <a:satOff val="119"/>
            <a:lumOff val="172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hlinkClick xmlns:r="http://schemas.openxmlformats.org/officeDocument/2006/relationships" r:id="" action="ppaction://hlinksldjump"/>
            </a:rPr>
            <a:t>Упражнения с карандашом и ручкой</a:t>
          </a:r>
          <a:endParaRPr lang="ru-RU" sz="800" kern="1200" dirty="0"/>
        </a:p>
      </dsp:txBody>
      <dsp:txXfrm>
        <a:off x="28828" y="1331216"/>
        <a:ext cx="3398728" cy="532892"/>
      </dsp:txXfrm>
    </dsp:sp>
    <dsp:sp modelId="{F0DB3A3D-6541-4F27-B2C5-172632885311}">
      <dsp:nvSpPr>
        <dsp:cNvPr id="0" name=""/>
        <dsp:cNvSpPr/>
      </dsp:nvSpPr>
      <dsp:spPr>
        <a:xfrm>
          <a:off x="3456384" y="1951992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14269-9B31-4E09-B903-E7F4A70BA1D7}">
      <dsp:nvSpPr>
        <dsp:cNvPr id="0" name=""/>
        <dsp:cNvSpPr/>
      </dsp:nvSpPr>
      <dsp:spPr>
        <a:xfrm>
          <a:off x="0" y="1951992"/>
          <a:ext cx="3456384" cy="590548"/>
        </a:xfrm>
        <a:prstGeom prst="roundRect">
          <a:avLst/>
        </a:prstGeom>
        <a:solidFill>
          <a:schemeClr val="accent1">
            <a:shade val="50000"/>
            <a:hueOff val="-27641"/>
            <a:satOff val="179"/>
            <a:lumOff val="259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Рисование дорожек, ленточек, маршрутов в заданном направлении.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1980820"/>
        <a:ext cx="3398728" cy="532892"/>
      </dsp:txXfrm>
    </dsp:sp>
    <dsp:sp modelId="{736991AD-1955-4C08-BBF2-78A5AB2B7A67}">
      <dsp:nvSpPr>
        <dsp:cNvPr id="0" name=""/>
        <dsp:cNvSpPr/>
      </dsp:nvSpPr>
      <dsp:spPr>
        <a:xfrm>
          <a:off x="3456384" y="2601595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0F90CE-87F0-4F5C-85DA-DB8FE6B07205}">
      <dsp:nvSpPr>
        <dsp:cNvPr id="0" name=""/>
        <dsp:cNvSpPr/>
      </dsp:nvSpPr>
      <dsp:spPr>
        <a:xfrm>
          <a:off x="0" y="2601595"/>
          <a:ext cx="3456384" cy="590548"/>
        </a:xfrm>
        <a:prstGeom prst="roundRect">
          <a:avLst/>
        </a:prstGeom>
        <a:solidFill>
          <a:schemeClr val="accent1">
            <a:shade val="50000"/>
            <a:hueOff val="-36854"/>
            <a:satOff val="238"/>
            <a:lumOff val="345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Рисование и письмо смоченным в воде и краске пальцем.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2630423"/>
        <a:ext cx="3398728" cy="532892"/>
      </dsp:txXfrm>
    </dsp:sp>
    <dsp:sp modelId="{B4E65DC2-D015-4D9C-B066-08649C1C3D7E}">
      <dsp:nvSpPr>
        <dsp:cNvPr id="0" name=""/>
        <dsp:cNvSpPr/>
      </dsp:nvSpPr>
      <dsp:spPr>
        <a:xfrm>
          <a:off x="3456384" y="3251198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AB5461-0041-4624-8575-DC61DA0AD905}">
      <dsp:nvSpPr>
        <dsp:cNvPr id="0" name=""/>
        <dsp:cNvSpPr/>
      </dsp:nvSpPr>
      <dsp:spPr>
        <a:xfrm>
          <a:off x="0" y="3251198"/>
          <a:ext cx="3456384" cy="590548"/>
        </a:xfrm>
        <a:prstGeom prst="roundRect">
          <a:avLst/>
        </a:prstGeom>
        <a:solidFill>
          <a:schemeClr val="accent1">
            <a:shade val="50000"/>
            <a:hueOff val="-36854"/>
            <a:satOff val="238"/>
            <a:lumOff val="3456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Обводки и штриховки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3280026"/>
        <a:ext cx="3398728" cy="532892"/>
      </dsp:txXfrm>
    </dsp:sp>
    <dsp:sp modelId="{6E8014B6-0D50-4548-B254-2F5018FFAC24}">
      <dsp:nvSpPr>
        <dsp:cNvPr id="0" name=""/>
        <dsp:cNvSpPr/>
      </dsp:nvSpPr>
      <dsp:spPr>
        <a:xfrm>
          <a:off x="3456384" y="3900801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2D754C-83EE-4FF3-9E70-76E625C3168A}">
      <dsp:nvSpPr>
        <dsp:cNvPr id="0" name=""/>
        <dsp:cNvSpPr/>
      </dsp:nvSpPr>
      <dsp:spPr>
        <a:xfrm>
          <a:off x="0" y="3900801"/>
          <a:ext cx="3456384" cy="590548"/>
        </a:xfrm>
        <a:prstGeom prst="roundRect">
          <a:avLst/>
        </a:prstGeom>
        <a:solidFill>
          <a:schemeClr val="accent1">
            <a:shade val="50000"/>
            <a:hueOff val="-27641"/>
            <a:satOff val="179"/>
            <a:lumOff val="259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Выкладывание контуров предметов и букв шнурками, нитками и проволокой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3929629"/>
        <a:ext cx="3398728" cy="532892"/>
      </dsp:txXfrm>
    </dsp:sp>
    <dsp:sp modelId="{2983B1F3-7B8D-4B2A-9DDD-3ABE4846FE2E}">
      <dsp:nvSpPr>
        <dsp:cNvPr id="0" name=""/>
        <dsp:cNvSpPr/>
      </dsp:nvSpPr>
      <dsp:spPr>
        <a:xfrm>
          <a:off x="3456384" y="4550404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2B07FF-D41B-426C-8258-1BA607A8127D}">
      <dsp:nvSpPr>
        <dsp:cNvPr id="0" name=""/>
        <dsp:cNvSpPr/>
      </dsp:nvSpPr>
      <dsp:spPr>
        <a:xfrm>
          <a:off x="0" y="4550404"/>
          <a:ext cx="3456384" cy="590548"/>
        </a:xfrm>
        <a:prstGeom prst="roundRect">
          <a:avLst/>
        </a:prstGeom>
        <a:solidFill>
          <a:schemeClr val="accent1">
            <a:shade val="50000"/>
            <a:hueOff val="-18427"/>
            <a:satOff val="119"/>
            <a:lumOff val="1728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Нанизывание на леску, крепление прищепкой различных предметов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4579232"/>
        <a:ext cx="3398728" cy="532892"/>
      </dsp:txXfrm>
    </dsp:sp>
    <dsp:sp modelId="{72296CD7-D614-4D58-901B-4476E8805B2F}">
      <dsp:nvSpPr>
        <dsp:cNvPr id="0" name=""/>
        <dsp:cNvSpPr/>
      </dsp:nvSpPr>
      <dsp:spPr>
        <a:xfrm>
          <a:off x="3456384" y="5200008"/>
          <a:ext cx="5184576" cy="5905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55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BD8B3D-C482-46E2-851E-7214E4469D93}">
      <dsp:nvSpPr>
        <dsp:cNvPr id="0" name=""/>
        <dsp:cNvSpPr/>
      </dsp:nvSpPr>
      <dsp:spPr>
        <a:xfrm>
          <a:off x="0" y="5200008"/>
          <a:ext cx="3456384" cy="590548"/>
        </a:xfrm>
        <a:prstGeom prst="roundRect">
          <a:avLst/>
        </a:prstGeom>
        <a:solidFill>
          <a:schemeClr val="accent1">
            <a:shade val="50000"/>
            <a:hueOff val="-9214"/>
            <a:satOff val="60"/>
            <a:lumOff val="864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12700" dir="5400000" rotWithShape="0">
            <a:srgbClr val="000000">
              <a:alpha val="1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Завинчивание и отвинчивание крышек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 dirty="0"/>
        </a:p>
      </dsp:txBody>
      <dsp:txXfrm>
        <a:off x="28828" y="5228836"/>
        <a:ext cx="3398728" cy="5328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1621CB-C031-4D12-8E5A-F38A6EF61C13}">
      <dsp:nvSpPr>
        <dsp:cNvPr id="0" name=""/>
        <dsp:cNvSpPr/>
      </dsp:nvSpPr>
      <dsp:spPr>
        <a:xfrm>
          <a:off x="0" y="288031"/>
          <a:ext cx="7488832" cy="468052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39370E-5E91-4EAB-B850-CD72A14BC569}">
      <dsp:nvSpPr>
        <dsp:cNvPr id="0" name=""/>
        <dsp:cNvSpPr/>
      </dsp:nvSpPr>
      <dsp:spPr>
        <a:xfrm>
          <a:off x="737649" y="3768466"/>
          <a:ext cx="172243" cy="1722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044D9B-ED0A-4B35-A231-E2ECE3CFC0C0}">
      <dsp:nvSpPr>
        <dsp:cNvPr id="0" name=""/>
        <dsp:cNvSpPr/>
      </dsp:nvSpPr>
      <dsp:spPr>
        <a:xfrm>
          <a:off x="823771" y="3854588"/>
          <a:ext cx="1280590" cy="1113963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268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Сжимание и разжимание ручки/карандаша тремя пальцами</a:t>
          </a:r>
          <a:endParaRPr lang="ru-RU" sz="1200" kern="1200" dirty="0"/>
        </a:p>
      </dsp:txBody>
      <dsp:txXfrm>
        <a:off x="823771" y="3854588"/>
        <a:ext cx="1280590" cy="1113963"/>
      </dsp:txXfrm>
    </dsp:sp>
    <dsp:sp modelId="{658BAC4C-1C73-4744-B450-29071C6A337F}">
      <dsp:nvSpPr>
        <dsp:cNvPr id="0" name=""/>
        <dsp:cNvSpPr/>
      </dsp:nvSpPr>
      <dsp:spPr>
        <a:xfrm>
          <a:off x="1954585" y="2679777"/>
          <a:ext cx="299553" cy="299553"/>
        </a:xfrm>
        <a:prstGeom prst="ellipse">
          <a:avLst/>
        </a:prstGeom>
        <a:solidFill>
          <a:schemeClr val="accent2">
            <a:hueOff val="-2447042"/>
            <a:satOff val="10798"/>
            <a:lumOff val="-183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F31EE2-D5B8-4C9B-BB02-812EF487A064}">
      <dsp:nvSpPr>
        <dsp:cNvPr id="0" name=""/>
        <dsp:cNvSpPr/>
      </dsp:nvSpPr>
      <dsp:spPr>
        <a:xfrm>
          <a:off x="2104361" y="2829554"/>
          <a:ext cx="1572654" cy="2138997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27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Взять ручку со стола одним движением и принять ИП для письма  </a:t>
          </a:r>
          <a:endParaRPr lang="ru-RU" sz="1200" kern="1200" dirty="0"/>
        </a:p>
      </dsp:txBody>
      <dsp:txXfrm>
        <a:off x="2104361" y="2829554"/>
        <a:ext cx="1572654" cy="2138997"/>
      </dsp:txXfrm>
    </dsp:sp>
    <dsp:sp modelId="{C59157F8-C4B8-4853-83FA-00E59775F2EF}">
      <dsp:nvSpPr>
        <dsp:cNvPr id="0" name=""/>
        <dsp:cNvSpPr/>
      </dsp:nvSpPr>
      <dsp:spPr>
        <a:xfrm>
          <a:off x="3508517" y="1877536"/>
          <a:ext cx="396908" cy="396908"/>
        </a:xfrm>
        <a:prstGeom prst="ellipse">
          <a:avLst/>
        </a:prstGeom>
        <a:solidFill>
          <a:schemeClr val="accent2">
            <a:hueOff val="-4894083"/>
            <a:satOff val="21595"/>
            <a:lumOff val="-366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8DA4E3-297D-4235-859B-680736D6BAC2}">
      <dsp:nvSpPr>
        <dsp:cNvPr id="0" name=""/>
        <dsp:cNvSpPr/>
      </dsp:nvSpPr>
      <dsp:spPr>
        <a:xfrm>
          <a:off x="3706971" y="2075990"/>
          <a:ext cx="1572654" cy="2892561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0313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Перебирать ручку пальцами снизу доверху и обратно </a:t>
          </a:r>
          <a:endParaRPr lang="ru-RU" sz="1200" kern="1200" dirty="0"/>
        </a:p>
      </dsp:txBody>
      <dsp:txXfrm>
        <a:off x="3706971" y="2075990"/>
        <a:ext cx="1572654" cy="2892561"/>
      </dsp:txXfrm>
    </dsp:sp>
    <dsp:sp modelId="{51544744-CDEB-4690-A7BD-A52133DC070C}">
      <dsp:nvSpPr>
        <dsp:cNvPr id="0" name=""/>
        <dsp:cNvSpPr/>
      </dsp:nvSpPr>
      <dsp:spPr>
        <a:xfrm>
          <a:off x="5200993" y="1346765"/>
          <a:ext cx="531707" cy="531707"/>
        </a:xfrm>
        <a:prstGeom prst="ellipse">
          <a:avLst/>
        </a:prstGeom>
        <a:solidFill>
          <a:schemeClr val="accent2">
            <a:hueOff val="-7341125"/>
            <a:satOff val="32393"/>
            <a:lumOff val="-549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6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5FD2D17-9793-4950-B60A-47AF587BEEC5}">
      <dsp:nvSpPr>
        <dsp:cNvPr id="0" name=""/>
        <dsp:cNvSpPr/>
      </dsp:nvSpPr>
      <dsp:spPr>
        <a:xfrm>
          <a:off x="5466847" y="1612619"/>
          <a:ext cx="1572654" cy="3355932"/>
        </a:xfrm>
        <a:prstGeom prst="rect">
          <a:avLst/>
        </a:prstGeom>
        <a:noFill/>
        <a:ln w="1270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1741" tIns="0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Плавно вращать карандаш и ручку между пальцами, зажимать, перекатывать</a:t>
          </a:r>
          <a:endParaRPr lang="ru-RU" sz="1200" kern="1200" dirty="0"/>
        </a:p>
      </dsp:txBody>
      <dsp:txXfrm>
        <a:off x="5466847" y="1612619"/>
        <a:ext cx="1572654" cy="335593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EA23B9-F583-4F2B-87AD-412A7FD7F14E}">
      <dsp:nvSpPr>
        <dsp:cNvPr id="0" name=""/>
        <dsp:cNvSpPr/>
      </dsp:nvSpPr>
      <dsp:spPr>
        <a:xfrm>
          <a:off x="744" y="0"/>
          <a:ext cx="1934765" cy="4064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Ассоциация буквы с образом или проговаривание изображения буквы</a:t>
          </a:r>
          <a:endParaRPr lang="ru-RU" sz="1600" kern="1200" dirty="0"/>
        </a:p>
      </dsp:txBody>
      <dsp:txXfrm>
        <a:off x="744" y="0"/>
        <a:ext cx="1934765" cy="1219200"/>
      </dsp:txXfrm>
    </dsp:sp>
    <dsp:sp modelId="{8BA8BA39-F4D6-4E5A-8AA1-8409174EF2C0}">
      <dsp:nvSpPr>
        <dsp:cNvPr id="0" name=""/>
        <dsp:cNvSpPr/>
      </dsp:nvSpPr>
      <dsp:spPr>
        <a:xfrm>
          <a:off x="239695" y="1362158"/>
          <a:ext cx="1547812" cy="1225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Нахождение буквы среди других в тексте </a:t>
          </a:r>
          <a:endParaRPr lang="ru-RU" sz="1200" kern="1200" dirty="0"/>
        </a:p>
      </dsp:txBody>
      <dsp:txXfrm>
        <a:off x="275584" y="1398047"/>
        <a:ext cx="1476034" cy="1153573"/>
      </dsp:txXfrm>
    </dsp:sp>
    <dsp:sp modelId="{A01F35EF-8183-48F2-89CA-78451F8B86E8}">
      <dsp:nvSpPr>
        <dsp:cNvPr id="0" name=""/>
        <dsp:cNvSpPr/>
      </dsp:nvSpPr>
      <dsp:spPr>
        <a:xfrm>
          <a:off x="194220" y="2634257"/>
          <a:ext cx="1547812" cy="1225351"/>
        </a:xfrm>
        <a:prstGeom prst="roundRect">
          <a:avLst>
            <a:gd name="adj" fmla="val 10000"/>
          </a:avLst>
        </a:prstGeom>
        <a:solidFill>
          <a:schemeClr val="accent4">
            <a:hueOff val="-2345525"/>
            <a:satOff val="14079"/>
            <a:lumOff val="-124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Показ педагогом формообразующего движения в воздухе. Ребенок следит глазами. </a:t>
          </a:r>
          <a:endParaRPr lang="ru-RU" sz="1200" kern="1200" dirty="0"/>
        </a:p>
      </dsp:txBody>
      <dsp:txXfrm>
        <a:off x="230109" y="2670146"/>
        <a:ext cx="1476034" cy="1153573"/>
      </dsp:txXfrm>
    </dsp:sp>
    <dsp:sp modelId="{B77935B0-BEB3-4BAD-AEAE-FE82E923A7F6}">
      <dsp:nvSpPr>
        <dsp:cNvPr id="0" name=""/>
        <dsp:cNvSpPr/>
      </dsp:nvSpPr>
      <dsp:spPr>
        <a:xfrm>
          <a:off x="2080617" y="0"/>
          <a:ext cx="1934765" cy="406400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Ребенок повторяет движение самостоятельно в воздухе и на плоскости. </a:t>
          </a:r>
          <a:endParaRPr lang="ru-RU" sz="1600" kern="1200" dirty="0"/>
        </a:p>
      </dsp:txBody>
      <dsp:txXfrm>
        <a:off x="2080617" y="0"/>
        <a:ext cx="1934765" cy="1219200"/>
      </dsp:txXfrm>
    </dsp:sp>
    <dsp:sp modelId="{4B48B967-D58D-4DF1-B84C-B5E5F8067145}">
      <dsp:nvSpPr>
        <dsp:cNvPr id="0" name=""/>
        <dsp:cNvSpPr/>
      </dsp:nvSpPr>
      <dsp:spPr>
        <a:xfrm>
          <a:off x="2274093" y="1220390"/>
          <a:ext cx="1547812" cy="1225351"/>
        </a:xfrm>
        <a:prstGeom prst="roundRect">
          <a:avLst>
            <a:gd name="adj" fmla="val 10000"/>
          </a:avLst>
        </a:prstGeom>
        <a:solidFill>
          <a:schemeClr val="accent4">
            <a:hueOff val="-4691050"/>
            <a:satOff val="28159"/>
            <a:lumOff val="-248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Письмо буквы смоченным указательным пальцем на вертикальной и горизонтальной поверхности.</a:t>
          </a:r>
          <a:endParaRPr lang="ru-RU" sz="1200" kern="1200" dirty="0"/>
        </a:p>
      </dsp:txBody>
      <dsp:txXfrm>
        <a:off x="2309982" y="1256279"/>
        <a:ext cx="1476034" cy="1153573"/>
      </dsp:txXfrm>
    </dsp:sp>
    <dsp:sp modelId="{1862D76B-74CD-445E-9332-04D0E8D4136F}">
      <dsp:nvSpPr>
        <dsp:cNvPr id="0" name=""/>
        <dsp:cNvSpPr/>
      </dsp:nvSpPr>
      <dsp:spPr>
        <a:xfrm>
          <a:off x="2274093" y="2634257"/>
          <a:ext cx="1547812" cy="1225351"/>
        </a:xfrm>
        <a:prstGeom prst="roundRect">
          <a:avLst>
            <a:gd name="adj" fmla="val 10000"/>
          </a:avLst>
        </a:prstGeom>
        <a:solidFill>
          <a:schemeClr val="accent4">
            <a:hueOff val="-7036575"/>
            <a:satOff val="42238"/>
            <a:lumOff val="-372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Письмо буквы карандашом в альбоме без разлиновки, с крупной разлиновкой 2-2,5 см, в тетради</a:t>
          </a:r>
          <a:endParaRPr lang="ru-RU" sz="1200" kern="1200" dirty="0"/>
        </a:p>
      </dsp:txBody>
      <dsp:txXfrm>
        <a:off x="2309982" y="2670146"/>
        <a:ext cx="1476034" cy="1153573"/>
      </dsp:txXfrm>
    </dsp:sp>
    <dsp:sp modelId="{4E2AE933-4C25-4D54-957C-F4194D664E44}">
      <dsp:nvSpPr>
        <dsp:cNvPr id="0" name=""/>
        <dsp:cNvSpPr/>
      </dsp:nvSpPr>
      <dsp:spPr>
        <a:xfrm>
          <a:off x="4128121" y="1023884"/>
          <a:ext cx="1934765" cy="2016231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Найти букву, перечеркнутую линиями, в неправильном положении, наложенную на другую, реконструированные букв из элементов и т.д.</a:t>
          </a:r>
          <a:endParaRPr lang="ru-RU" sz="1400" kern="1200" dirty="0"/>
        </a:p>
      </dsp:txBody>
      <dsp:txXfrm>
        <a:off x="4128121" y="1023884"/>
        <a:ext cx="1934765" cy="60486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DCF81-9DC7-46FA-B324-F23D76A3AB4A}">
      <dsp:nvSpPr>
        <dsp:cNvPr id="0" name=""/>
        <dsp:cNvSpPr/>
      </dsp:nvSpPr>
      <dsp:spPr>
        <a:xfrm>
          <a:off x="1208" y="1045030"/>
          <a:ext cx="1727277" cy="1727277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F12B7B-2C54-46D0-A6C2-704F289505A9}">
      <dsp:nvSpPr>
        <dsp:cNvPr id="0" name=""/>
        <dsp:cNvSpPr/>
      </dsp:nvSpPr>
      <dsp:spPr>
        <a:xfrm>
          <a:off x="1208" y="1045030"/>
          <a:ext cx="172" cy="3454555"/>
        </a:xfrm>
        <a:prstGeom prst="line">
          <a:avLst/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E333A7-CFBE-4EDD-91C4-6947477E2EE9}">
      <dsp:nvSpPr>
        <dsp:cNvPr id="0" name=""/>
        <dsp:cNvSpPr/>
      </dsp:nvSpPr>
      <dsp:spPr>
        <a:xfrm>
          <a:off x="1208" y="2772308"/>
          <a:ext cx="1727277" cy="172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Закрашивание, </a:t>
          </a:r>
          <a:r>
            <a:rPr lang="ru-RU" sz="1500" kern="1200" dirty="0" err="1" smtClean="0"/>
            <a:t>заштриховывание</a:t>
          </a:r>
          <a:r>
            <a:rPr lang="ru-RU" sz="1500" kern="1200" dirty="0" smtClean="0"/>
            <a:t> рабочей строки. </a:t>
          </a:r>
          <a:endParaRPr lang="ru-RU" sz="1500" kern="1200" dirty="0"/>
        </a:p>
      </dsp:txBody>
      <dsp:txXfrm>
        <a:off x="1208" y="2772308"/>
        <a:ext cx="1727277" cy="1727277"/>
      </dsp:txXfrm>
    </dsp:sp>
    <dsp:sp modelId="{0D25E4D1-6D61-42E7-9768-F8DDA32F93E2}">
      <dsp:nvSpPr>
        <dsp:cNvPr id="0" name=""/>
        <dsp:cNvSpPr/>
      </dsp:nvSpPr>
      <dsp:spPr>
        <a:xfrm>
          <a:off x="1729024" y="1045030"/>
          <a:ext cx="1727277" cy="1727277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6000" r="-226000"/>
          </a:stretch>
        </a:blipFill>
        <a:ln w="19050" cap="flat" cmpd="sng" algn="ctr">
          <a:solidFill>
            <a:schemeClr val="accent5">
              <a:hueOff val="-37659"/>
              <a:satOff val="-7225"/>
              <a:lumOff val="10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5B924-3B32-45D4-B875-A0840BBB405C}">
      <dsp:nvSpPr>
        <dsp:cNvPr id="0" name=""/>
        <dsp:cNvSpPr/>
      </dsp:nvSpPr>
      <dsp:spPr>
        <a:xfrm>
          <a:off x="1729024" y="1045030"/>
          <a:ext cx="172" cy="3454555"/>
        </a:xfrm>
        <a:prstGeom prst="line">
          <a:avLst/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84BF9-7CBB-42A4-BE1C-4DF0790EEE07}">
      <dsp:nvSpPr>
        <dsp:cNvPr id="0" name=""/>
        <dsp:cNvSpPr/>
      </dsp:nvSpPr>
      <dsp:spPr>
        <a:xfrm>
          <a:off x="1729024" y="2772308"/>
          <a:ext cx="1727277" cy="172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Обводка контура рабочей строки. </a:t>
          </a:r>
          <a:endParaRPr lang="ru-RU" sz="1500" kern="1200" dirty="0"/>
        </a:p>
      </dsp:txBody>
      <dsp:txXfrm>
        <a:off x="1729024" y="2772308"/>
        <a:ext cx="1727277" cy="1727277"/>
      </dsp:txXfrm>
    </dsp:sp>
    <dsp:sp modelId="{F3D79014-2A3F-4E13-ACCA-40B2A526489D}">
      <dsp:nvSpPr>
        <dsp:cNvPr id="0" name=""/>
        <dsp:cNvSpPr/>
      </dsp:nvSpPr>
      <dsp:spPr>
        <a:xfrm>
          <a:off x="3456841" y="1045030"/>
          <a:ext cx="1727277" cy="172727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19050" cap="flat" cmpd="sng" algn="ctr">
          <a:solidFill>
            <a:schemeClr val="accent5">
              <a:hueOff val="-75317"/>
              <a:satOff val="-14450"/>
              <a:lumOff val="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81783-2CA7-4034-8A50-3247A17C04EE}">
      <dsp:nvSpPr>
        <dsp:cNvPr id="0" name=""/>
        <dsp:cNvSpPr/>
      </dsp:nvSpPr>
      <dsp:spPr>
        <a:xfrm>
          <a:off x="3456841" y="1045030"/>
          <a:ext cx="172" cy="3454555"/>
        </a:xfrm>
        <a:prstGeom prst="line">
          <a:avLst/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D3B9E-80EA-45AC-8934-891F698E1FFF}">
      <dsp:nvSpPr>
        <dsp:cNvPr id="0" name=""/>
        <dsp:cNvSpPr/>
      </dsp:nvSpPr>
      <dsp:spPr>
        <a:xfrm>
          <a:off x="3456841" y="2772308"/>
          <a:ext cx="1727277" cy="172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Вписывание в рабочую строку геометрических фигур, прямых косых и  волнистых линий, ёлочек, заборчиков. </a:t>
          </a:r>
          <a:endParaRPr lang="ru-RU" sz="1500" kern="1200" dirty="0"/>
        </a:p>
      </dsp:txBody>
      <dsp:txXfrm>
        <a:off x="3456841" y="2772308"/>
        <a:ext cx="1727277" cy="1727277"/>
      </dsp:txXfrm>
    </dsp:sp>
    <dsp:sp modelId="{879C0C22-C5B1-4F1D-BF61-CCE446EADBA8}">
      <dsp:nvSpPr>
        <dsp:cNvPr id="0" name=""/>
        <dsp:cNvSpPr/>
      </dsp:nvSpPr>
      <dsp:spPr>
        <a:xfrm>
          <a:off x="5184657" y="1045030"/>
          <a:ext cx="1727277" cy="1727277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 w="19050" cap="flat" cmpd="sng" algn="ctr">
          <a:solidFill>
            <a:schemeClr val="accent5">
              <a:hueOff val="-112976"/>
              <a:satOff val="-21676"/>
              <a:lumOff val="308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076E7-61BE-43E7-A831-123BA034C193}">
      <dsp:nvSpPr>
        <dsp:cNvPr id="0" name=""/>
        <dsp:cNvSpPr/>
      </dsp:nvSpPr>
      <dsp:spPr>
        <a:xfrm>
          <a:off x="5184657" y="1045030"/>
          <a:ext cx="172" cy="3454555"/>
        </a:xfrm>
        <a:prstGeom prst="line">
          <a:avLst/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03010-EE5A-486F-8323-BFF9BACD0D1A}">
      <dsp:nvSpPr>
        <dsp:cNvPr id="0" name=""/>
        <dsp:cNvSpPr/>
      </dsp:nvSpPr>
      <dsp:spPr>
        <a:xfrm>
          <a:off x="5184657" y="2772308"/>
          <a:ext cx="1727277" cy="172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Написание в строке элементов букв с выходом в межстрочное пространство. </a:t>
          </a:r>
          <a:endParaRPr lang="ru-RU" sz="1500" kern="1200" dirty="0"/>
        </a:p>
      </dsp:txBody>
      <dsp:txXfrm>
        <a:off x="5184657" y="2772308"/>
        <a:ext cx="1727277" cy="1727277"/>
      </dsp:txXfrm>
    </dsp:sp>
    <dsp:sp modelId="{559F2651-69CB-41FF-B149-40B390575DFB}">
      <dsp:nvSpPr>
        <dsp:cNvPr id="0" name=""/>
        <dsp:cNvSpPr/>
      </dsp:nvSpPr>
      <dsp:spPr>
        <a:xfrm>
          <a:off x="6912473" y="1045030"/>
          <a:ext cx="1727277" cy="172727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5">
              <a:hueOff val="-150635"/>
              <a:satOff val="-28901"/>
              <a:lumOff val="4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1D971A-2A2D-40D9-BCBF-A47F496690BD}">
      <dsp:nvSpPr>
        <dsp:cNvPr id="0" name=""/>
        <dsp:cNvSpPr/>
      </dsp:nvSpPr>
      <dsp:spPr>
        <a:xfrm>
          <a:off x="6912473" y="1045030"/>
          <a:ext cx="172" cy="3454555"/>
        </a:xfrm>
        <a:prstGeom prst="line">
          <a:avLst/>
        </a:prstGeom>
        <a:noFill/>
        <a:ln w="190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A1FAC9-D6FB-43F3-8897-76C1A1EC5FE4}">
      <dsp:nvSpPr>
        <dsp:cNvPr id="0" name=""/>
        <dsp:cNvSpPr/>
      </dsp:nvSpPr>
      <dsp:spPr>
        <a:xfrm>
          <a:off x="6912473" y="2772308"/>
          <a:ext cx="1727277" cy="17272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Написание буквы.</a:t>
          </a:r>
          <a:endParaRPr lang="ru-RU" sz="1500" kern="1200" dirty="0"/>
        </a:p>
      </dsp:txBody>
      <dsp:txXfrm>
        <a:off x="6912473" y="2772308"/>
        <a:ext cx="1727277" cy="1727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PictureLineup">
  <dgm:title val=""/>
  <dgm:desc val=""/>
  <dgm:catLst>
    <dgm:cat type="picture" pri="19000"/>
    <dgm:cat type="pictureconvert" pri="1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  <dgm:cxn modelId="70" srcId="0" destId="40" srcOrd="3" destOrd="0"/>
        <dgm:cxn modelId="42" srcId="30" destId="41" srcOrd="0" destOrd="0"/>
      </dgm:cxnLst>
      <dgm:bg/>
      <dgm:whole/>
    </dgm:dataModel>
  </dgm:clrData>
  <dgm:layoutNode name="Name0">
    <dgm:varLst>
      <dgm:chMax/>
      <dgm:chPref/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 val="65"/>
      <dgm:constr type="primFontSz" for="des" forName="Parent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"/>
      <dgm:constr type="w" for="ch" forName="sibTrans" refType="w" refFor="ch" refForName="composite" op="equ" fact="0.000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5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l" for="ch" forName="Accent" refType="w" fact="0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if>
          <dgm:else name="Name6">
            <dgm:constrLst>
              <dgm:constr type="l" for="ch" forName="Image" refType="w" fact="0"/>
              <dgm:constr type="t" for="ch" forName="Image" refType="h" fact="0"/>
              <dgm:constr type="w" for="ch" forName="Image" refType="h" fact="0.5"/>
              <dgm:constr type="h" for="ch" forName="Image" refType="w"/>
              <dgm:constr type="r" for="ch" forName="Accent" refType="w"/>
              <dgm:constr type="t" for="ch" forName="Accent" refType="h" fact="0"/>
              <dgm:constr type="w" for="ch" forName="Accent" refType="w" fact="0.0001"/>
              <dgm:constr type="h" for="ch" forName="Accent" refType="h"/>
              <dgm:constr type="l" for="ch" forName="Parent" refType="w" fact="0"/>
              <dgm:constr type="t" for="ch" forName="Parent" refType="h" fact="0.5"/>
              <dgm:constr type="w" for="ch" forName="Parent" refType="w"/>
            </dgm:constrLst>
          </dgm:else>
        </dgm:choose>
        <dgm:layoutNode name="Image" styleLbl="alig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Accent" styleLbl="parChTrans1D1">
          <dgm:alg type="sp"/>
          <dgm:shape xmlns:r="http://schemas.openxmlformats.org/officeDocument/2006/relationships" type="line" r:blip="">
            <dgm:adjLst/>
          </dgm:shape>
          <dgm:presOf/>
        </dgm:layoutNode>
        <dgm:layoutNode name="Paren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AEDBC4-9D3D-403F-868F-72F286F8C793}" type="datetimeFigureOut">
              <a:rPr lang="ru-RU" smtClean="0"/>
              <a:t>06.11.2017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075D30B-E4B3-4AB8-8B7C-A1820C0F51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&#1085;&#1072;&#1088;&#1077;&#1079;&#1082;&#1072;%20&#1090;&#1072;&#1085;&#1094;&#1099;%20&#1080;%20&#1087;&#1080;&#1072;&#1085;&#1080;&#1085;&#1086;.mp4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hyperlink" Target="&#1089;&#1090;&#1080;&#1093;%20&#1085;&#1072;&#1088;&#1077;&#1079;&#1082;&#1072;.mp4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Layout" Target="../diagrams/layout4.xml"/><Relationship Id="rId7" Type="http://schemas.openxmlformats.org/officeDocument/2006/relationships/hyperlink" Target="&#1088;&#1072;&#1079;&#1084;&#1080;&#1085;&#1082;&#1072;%20&#1088;&#1091;&#1082;%20-&#1085;&#1072;&#1088;&#1077;&#1079;&#1072;&#1085;&#1085;&#1099;&#1081;.mp4" TargetMode="Externa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slide" Target="slide4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hyperlink" Target="&#1076;&#1086;&#1088;&#1086;&#1078;&#1082;&#1080;%20&#1085;&#1072;&#1088;&#1077;&#1079;&#1082;&#1072;.mp4" TargetMode="Externa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639704" cy="152129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Приемы и методы обучения письму детей с ДЦП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Черникова Елена Валерьевна</a:t>
            </a:r>
            <a:r>
              <a:rPr lang="ru-RU" smtClean="0"/>
              <a:t>, </a:t>
            </a:r>
            <a:r>
              <a:rPr lang="ru-RU" smtClean="0"/>
              <a:t>учитель-логопед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24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88640"/>
            <a:ext cx="55983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Для выработки умения удержаться в рабочей строке: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31416465"/>
              </p:ext>
            </p:extLst>
          </p:nvPr>
        </p:nvGraphicFramePr>
        <p:xfrm>
          <a:off x="179512" y="1124744"/>
          <a:ext cx="864096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200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" t="1112" r="1171"/>
          <a:stretch/>
        </p:blipFill>
        <p:spPr>
          <a:xfrm>
            <a:off x="1835696" y="76200"/>
            <a:ext cx="5314115" cy="668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5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" t="1852" b="1358"/>
          <a:stretch/>
        </p:blipFill>
        <p:spPr>
          <a:xfrm>
            <a:off x="2158999" y="127000"/>
            <a:ext cx="4906285" cy="663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56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7" t="2469" r="2290" b="4568"/>
          <a:stretch/>
        </p:blipFill>
        <p:spPr>
          <a:xfrm>
            <a:off x="2243418" y="198760"/>
            <a:ext cx="4673600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9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" t="1482" b="1358"/>
          <a:stretch/>
        </p:blipFill>
        <p:spPr>
          <a:xfrm>
            <a:off x="2201333" y="101600"/>
            <a:ext cx="4863952" cy="6663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56612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file"/>
              </a:rPr>
              <a:t>Видео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62373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file"/>
              </a:rPr>
              <a:t>Видео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1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01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2013" y="137247"/>
            <a:ext cx="7200800" cy="5040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63328" y="189220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Основные трудности при обучении письму для детей с ДЦП </a:t>
            </a:r>
            <a:endParaRPr lang="ru-RU" sz="20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39155640"/>
              </p:ext>
            </p:extLst>
          </p:nvPr>
        </p:nvGraphicFramePr>
        <p:xfrm>
          <a:off x="467544" y="841358"/>
          <a:ext cx="8280920" cy="5755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81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153506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Необходимые условия для успешного обучения письму детей с ДЦП: </a:t>
            </a:r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15998267"/>
              </p:ext>
            </p:extLst>
          </p:nvPr>
        </p:nvGraphicFramePr>
        <p:xfrm>
          <a:off x="611560" y="980728"/>
          <a:ext cx="806489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75956" y="5685665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Метод «проговаривания движения»</a:t>
            </a:r>
            <a:endParaRPr lang="ru-RU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345869" y="5531776"/>
            <a:ext cx="2160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/>
              <a:t>Если мышечный тонус ослаблен, ручку продевают в мягкий клубок ниток по размеру кисти </a:t>
            </a:r>
          </a:p>
          <a:p>
            <a:pPr algn="ctr"/>
            <a:r>
              <a:rPr lang="ru-RU" sz="1100" dirty="0" smtClean="0"/>
              <a:t>и вкладывают в руку</a:t>
            </a:r>
            <a:endParaRPr lang="ru-RU" sz="11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099992"/>
            <a:ext cx="1872208" cy="163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63788" y="5398633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На первом этапе активно использовать метод «рука в руке»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75763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по обучению письму ведется одновременно в нескольких направлениях: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124677744"/>
              </p:ext>
            </p:extLst>
          </p:nvPr>
        </p:nvGraphicFramePr>
        <p:xfrm>
          <a:off x="719572" y="1340768"/>
          <a:ext cx="756084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92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6762" y="188640"/>
            <a:ext cx="58686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нормализации мышечного тонуса используются: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078545008"/>
              </p:ext>
            </p:extLst>
          </p:nvPr>
        </p:nvGraphicFramePr>
        <p:xfrm>
          <a:off x="827584" y="1124744"/>
          <a:ext cx="7488832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638132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  <a:hlinkClick r:id="rId7" action="ppaction://hlinkfile"/>
              </a:rPr>
              <a:t>Видео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трелка вправо 3">
            <a:hlinkClick r:id="rId8" action="ppaction://hlinksldjump"/>
          </p:cNvPr>
          <p:cNvSpPr/>
          <p:nvPr/>
        </p:nvSpPr>
        <p:spPr>
          <a:xfrm>
            <a:off x="179512" y="5805264"/>
            <a:ext cx="720080" cy="504056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3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32655"/>
            <a:ext cx="60486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пространственной ориентации: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5567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4725144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 закрытыми глазами придавать пальцам определенное положение. Глаза открыть попробовать повторить.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5805264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19518802"/>
              </p:ext>
            </p:extLst>
          </p:nvPr>
        </p:nvGraphicFramePr>
        <p:xfrm>
          <a:off x="378875" y="1163652"/>
          <a:ext cx="8559552" cy="4979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11560" y="5613867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Закрашивать ассиметричные фигуры с анализом отличий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Стрелка вправо 12">
            <a:hlinkClick r:id="rId7" action="ppaction://hlinksldjump"/>
          </p:cNvPr>
          <p:cNvSpPr/>
          <p:nvPr/>
        </p:nvSpPr>
        <p:spPr>
          <a:xfrm>
            <a:off x="251520" y="6174596"/>
            <a:ext cx="864096" cy="504056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522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565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для кистей и пальцев должны включать: 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447240943"/>
              </p:ext>
            </p:extLst>
          </p:nvPr>
        </p:nvGraphicFramePr>
        <p:xfrm>
          <a:off x="323528" y="947629"/>
          <a:ext cx="8640960" cy="5793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6603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1004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Упражнения с ручкой и карандашом: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81958992"/>
              </p:ext>
            </p:extLst>
          </p:nvPr>
        </p:nvGraphicFramePr>
        <p:xfrm>
          <a:off x="1043608" y="1124744"/>
          <a:ext cx="7488832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504" y="63093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file"/>
              </a:rPr>
              <a:t>Видео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63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6632"/>
            <a:ext cx="55456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Виды заданий при работе над буквой: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80093920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25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1730</TotalTime>
  <Words>616</Words>
  <Application>Microsoft Office PowerPoint</Application>
  <PresentationFormat>Экран (4:3)</PresentationFormat>
  <Paragraphs>87</Paragraphs>
  <Slides>15</Slides>
  <Notes>0</Notes>
  <HiddenSlides>4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Приемы и методы обучения письму детей с ДЦП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и методы обучения письму детей с ДЦП</dc:title>
  <dc:creator>pallich55</dc:creator>
  <cp:lastModifiedBy>pallich55</cp:lastModifiedBy>
  <cp:revision>31</cp:revision>
  <dcterms:created xsi:type="dcterms:W3CDTF">2017-11-05T13:05:45Z</dcterms:created>
  <dcterms:modified xsi:type="dcterms:W3CDTF">2017-11-06T20:02:08Z</dcterms:modified>
</cp:coreProperties>
</file>