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67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AE077-F54C-4FF1-9E07-B7438E259759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BF0EF-6DE8-40A2-9762-C762FD491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артинки для презентации\free-kindergarten-backgrounds-for-powerpoint-education-ppt-templates-within-animated-powerpoint-templates-for-ki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14480" y="1571612"/>
            <a:ext cx="475482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Monotype Corsiva" pitchFamily="66" charset="0"/>
                <a:cs typeface="Angsana New" pitchFamily="18" charset="-34"/>
              </a:rPr>
              <a:t>ОТЧЁТ</a:t>
            </a:r>
          </a:p>
          <a:p>
            <a:pPr algn="ctr"/>
            <a:r>
              <a:rPr lang="ru-RU" sz="5400" b="1" spc="5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Monotype Corsiva" pitchFamily="66" charset="0"/>
                <a:cs typeface="Angsana New" pitchFamily="18" charset="-34"/>
              </a:rPr>
              <a:t>О работе кружка</a:t>
            </a:r>
          </a:p>
          <a:p>
            <a:pPr algn="ctr"/>
            <a:r>
              <a:rPr lang="ru-RU" sz="5400" b="1" spc="50" dirty="0" smtClean="0">
                <a:ln w="1270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Monotype Corsiva" pitchFamily="66" charset="0"/>
                <a:cs typeface="Angsana New" pitchFamily="18" charset="-34"/>
              </a:rPr>
              <a:t>«Ловкий мяч»</a:t>
            </a:r>
            <a:endParaRPr lang="ru-RU" sz="5400" b="1" spc="50" dirty="0">
              <a:ln w="1270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Monotype Corsiva" pitchFamily="66" charset="0"/>
              <a:cs typeface="Angsana New" pitchFamily="18" charset="-3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6072206"/>
            <a:ext cx="39116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2018-2019 учебный год</a:t>
            </a:r>
            <a:r>
              <a:rPr lang="ru-RU" sz="32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3200" b="1" cap="none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3444" y="4286256"/>
            <a:ext cx="565055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Подготовила: </a:t>
            </a:r>
            <a:r>
              <a:rPr lang="ru-RU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инструктор по физкультуре </a:t>
            </a:r>
            <a:r>
              <a:rPr lang="ru-RU" sz="32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Казанцева Н.Я.</a:t>
            </a:r>
            <a:endParaRPr lang="ru-RU" sz="3200" b="1" cap="none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85728"/>
            <a:ext cx="833914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Муниципальное  автономное дошкольное </a:t>
            </a:r>
          </a:p>
          <a:p>
            <a:pPr algn="ctr"/>
            <a:r>
              <a:rPr lang="ru-RU" sz="32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образовательное  учреждение «Детский сад № 104»</a:t>
            </a:r>
            <a:endParaRPr lang="ru-RU" sz="3200" b="1" cap="none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артинки для презентации\16pic_1274878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F:\Фото Ловкий мяч\IMG_20190507_152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42918"/>
            <a:ext cx="4191028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2" y="0"/>
            <a:ext cx="757889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Равняйсь! Смирно! Направо! Шагом марш!</a:t>
            </a:r>
            <a:endParaRPr lang="ru-RU" sz="2800" b="1" cap="none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Фото Ловкий мяч\IMG_20190507_1525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714356"/>
            <a:ext cx="4429156" cy="3014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артинки для презентации\16pic_1274878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F:\Фото Ловкий мяч\IMG_20190507_1533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785794"/>
            <a:ext cx="2857520" cy="3429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643174" y="142852"/>
            <a:ext cx="430361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28575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Тянемся - потянемся.</a:t>
            </a:r>
            <a:endParaRPr lang="ru-RU" sz="3200" b="1" cap="none" spc="50" dirty="0">
              <a:ln w="28575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F:\Фото Ловкий мяч\IMG_20190507_1538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785794"/>
            <a:ext cx="2786082" cy="34361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2" name="Picture 4" descr="F:\Фото Ловкий мяч\IMG_20190507_1535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785794"/>
            <a:ext cx="2786082" cy="3429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артинки для презентации\16pic_1274878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F:\Фото Ловкий мяч\IMG_20190507_1536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3857652" cy="30034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2" descr="F:\Фото Ловкий мяч\IMG_20190507_1530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14290"/>
            <a:ext cx="4143404" cy="30003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артинки для презентации\16pic_1274878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F:\Фото Ловкий мяч\IMG_20190507_1552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469" y="214290"/>
            <a:ext cx="4310093" cy="3232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F:\Фото Ловкий мяч\IMG_20190507_1552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78548"/>
            <a:ext cx="4500594" cy="3375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571604" y="3714752"/>
            <a:ext cx="60007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Укрощаем ловкий мяч</a:t>
            </a:r>
            <a:endParaRPr lang="ru-RU" sz="3600" b="1" cap="none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артинки для презентации\16pic_1274878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F:\Фото Ловкий мяч\IMG_20190507_1608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500042"/>
            <a:ext cx="3762401" cy="2821801"/>
          </a:xfrm>
          <a:prstGeom prst="rect">
            <a:avLst/>
          </a:prstGeom>
          <a:noFill/>
        </p:spPr>
      </p:pic>
      <p:pic>
        <p:nvPicPr>
          <p:cNvPr id="6" name="Picture 5" descr="F:\Фото Ловкий мяч\IMG_20190507_1605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785794"/>
            <a:ext cx="460060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47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15</cp:revision>
  <dcterms:created xsi:type="dcterms:W3CDTF">2019-05-20T18:44:56Z</dcterms:created>
  <dcterms:modified xsi:type="dcterms:W3CDTF">2019-05-27T08:23:04Z</dcterms:modified>
</cp:coreProperties>
</file>