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9" r:id="rId4"/>
    <p:sldId id="280" r:id="rId5"/>
    <p:sldId id="274" r:id="rId6"/>
    <p:sldId id="273" r:id="rId7"/>
    <p:sldId id="275" r:id="rId8"/>
    <p:sldId id="276" r:id="rId9"/>
    <p:sldId id="278" r:id="rId10"/>
    <p:sldId id="261" r:id="rId11"/>
    <p:sldId id="264" r:id="rId12"/>
    <p:sldId id="269" r:id="rId13"/>
    <p:sldId id="270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9" d="100"/>
          <a:sy n="119" d="100"/>
        </p:scale>
        <p:origin x="-13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59670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43346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660301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5281740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47761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2880892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41551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024590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383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35353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25779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4435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2061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70020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36343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08307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4894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9134092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214414" y="1428736"/>
            <a:ext cx="6929486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ПРАЗДНИК:</a:t>
            </a:r>
          </a:p>
          <a:p>
            <a:pPr algn="ctr"/>
            <a:r>
              <a:rPr lang="ru-RU" sz="8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«ПЛАНЕТА</a:t>
            </a:r>
            <a:br>
              <a:rPr lang="ru-RU" sz="8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8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ДЕТСТВА !»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AAAEFBA0-5947-451A-ACD7-46601CF8E8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6782"/>
            <a:ext cx="9144000" cy="6891563"/>
          </a:xfrm>
          <a:prstGeom prst="rect">
            <a:avLst/>
          </a:prstGeom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BB0D1976-C34F-4EF0-9E05-55F5DAA876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576" y="908720"/>
            <a:ext cx="8064896" cy="4680520"/>
          </a:xfrm>
        </p:spPr>
        <p:txBody>
          <a:bodyPr>
            <a:normAutofit/>
          </a:bodyPr>
          <a:lstStyle/>
          <a:p>
            <a:r>
              <a:rPr lang="ru-RU" sz="5400" dirty="0">
                <a:solidFill>
                  <a:srgbClr val="FF0000"/>
                </a:solidFill>
                <a:latin typeface="Arial Black" panose="020B0A04020102020204" pitchFamily="34" charset="0"/>
              </a:rPr>
              <a:t>ИГРА </a:t>
            </a:r>
            <a:br>
              <a:rPr lang="ru-RU" sz="5400" dirty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sz="5400" dirty="0">
                <a:solidFill>
                  <a:srgbClr val="FF0000"/>
                </a:solidFill>
                <a:latin typeface="Arial Black" panose="020B0A04020102020204" pitchFamily="34" charset="0"/>
              </a:rPr>
              <a:t>«ДЕРЕВО ДРУЖБЫ»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1E5313C2-1858-4A88-BEF9-DF333D4ED31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Заголовок 6">
            <a:extLst>
              <a:ext uri="{FF2B5EF4-FFF2-40B4-BE49-F238E27FC236}">
                <a16:creationId xmlns:a16="http://schemas.microsoft.com/office/drawing/2014/main" xmlns="" id="{A98D9708-F321-40B6-852A-359C52D2CF5E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008063" y="1916113"/>
            <a:ext cx="8135937" cy="2520950"/>
          </a:xfrm>
        </p:spPr>
        <p:txBody>
          <a:bodyPr>
            <a:noAutofit/>
          </a:bodyPr>
          <a:lstStyle/>
          <a:p>
            <a:r>
              <a:rPr lang="ru-RU" sz="5400" dirty="0">
                <a:solidFill>
                  <a:srgbClr val="FF0000"/>
                </a:solidFill>
                <a:latin typeface="Arial Black" panose="020B0A04020102020204" pitchFamily="34" charset="0"/>
              </a:rPr>
              <a:t>ИГРА</a:t>
            </a:r>
            <a:br>
              <a:rPr lang="ru-RU" sz="5400" dirty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sz="5400" dirty="0">
                <a:solidFill>
                  <a:srgbClr val="FF0000"/>
                </a:solidFill>
                <a:latin typeface="Arial Black" panose="020B0A04020102020204" pitchFamily="34" charset="0"/>
              </a:rPr>
              <a:t> «УГАДАЙ ДРУГА»</a:t>
            </a:r>
          </a:p>
        </p:txBody>
      </p:sp>
    </p:spTree>
    <p:extLst>
      <p:ext uri="{BB962C8B-B14F-4D97-AF65-F5344CB8AC3E}">
        <p14:creationId xmlns:p14="http://schemas.microsoft.com/office/powerpoint/2010/main" xmlns="" val="9906564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A98D756A-A358-4BBF-84D7-4615D5C9A7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531440"/>
            <a:ext cx="9144000" cy="7389440"/>
          </a:xfrm>
          <a:prstGeom prst="rect">
            <a:avLst/>
          </a:prstGeom>
        </p:spPr>
      </p:pic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BADAE033-C0C7-4197-99BF-A7F7C038B9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3688" y="2708920"/>
            <a:ext cx="5688632" cy="4032448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latin typeface="Book Antiqua" panose="02040602050305030304" pitchFamily="18" charset="0"/>
              </a:rPr>
              <a:t>ВСЕГДА В БЕДЕ НАДЕЖНЫЙ ДРУГ</a:t>
            </a:r>
            <a:br>
              <a:rPr lang="ru-RU" sz="3600" b="1" dirty="0">
                <a:solidFill>
                  <a:schemeClr val="accent2">
                    <a:lumMod val="75000"/>
                  </a:schemeClr>
                </a:solidFill>
                <a:latin typeface="Book Antiqua" panose="02040602050305030304" pitchFamily="18" charset="0"/>
              </a:rPr>
            </a:b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latin typeface="Book Antiqua" panose="02040602050305030304" pitchFamily="18" charset="0"/>
              </a:rPr>
              <a:t>ТЕБЕ ПРОТЯНЕТ РУКУ!</a:t>
            </a:r>
          </a:p>
        </p:txBody>
      </p:sp>
    </p:spTree>
    <p:extLst>
      <p:ext uri="{BB962C8B-B14F-4D97-AF65-F5344CB8AC3E}">
        <p14:creationId xmlns:p14="http://schemas.microsoft.com/office/powerpoint/2010/main" xmlns="" val="35535304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7D9E1E3E-2B14-44BC-9F0F-5166B22757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76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444194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2.goodfon.ru/original/6000x4240/d/57/fotoramka-deti-pozdravleniya.jpg">
            <a:extLst>
              <a:ext uri="{FF2B5EF4-FFF2-40B4-BE49-F238E27FC236}">
                <a16:creationId xmlns:a16="http://schemas.microsoft.com/office/drawing/2014/main" xmlns="" id="{B4742B6B-9E4E-4090-91A3-41C1E994F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6712" y="-315416"/>
            <a:ext cx="9236720" cy="7173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 descr="Картинки по запросу международный день инвалидо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3688" y="2276872"/>
            <a:ext cx="5472608" cy="45811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5962965-8CA5-4ADF-89FA-E850BC4FAF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978" y="4365104"/>
            <a:ext cx="8600494" cy="216024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/>
              <a:t>Роман Александрович Петушков</a:t>
            </a:r>
            <a:br>
              <a:rPr lang="ru-RU" sz="4000" b="1" dirty="0"/>
            </a:br>
            <a:r>
              <a:rPr lang="ru-RU" sz="2700" b="1" dirty="0"/>
              <a:t>Единственный шестикратный паралимпийский чемпион за всю историю Паралимпийских игр</a:t>
            </a:r>
          </a:p>
        </p:txBody>
      </p:sp>
      <p:pic>
        <p:nvPicPr>
          <p:cNvPr id="11" name="Объект 10">
            <a:extLst>
              <a:ext uri="{FF2B5EF4-FFF2-40B4-BE49-F238E27FC236}">
                <a16:creationId xmlns:a16="http://schemas.microsoft.com/office/drawing/2014/main" xmlns="" id="{B22EAD78-946E-43E3-9B22-88A2AC443123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62488" y="548680"/>
            <a:ext cx="4315446" cy="3665263"/>
          </a:xfrm>
        </p:spPr>
      </p:pic>
      <p:pic>
        <p:nvPicPr>
          <p:cNvPr id="9" name="Объект 8">
            <a:extLst>
              <a:ext uri="{FF2B5EF4-FFF2-40B4-BE49-F238E27FC236}">
                <a16:creationId xmlns:a16="http://schemas.microsoft.com/office/drawing/2014/main" xmlns="" id="{E4DFA618-0456-4422-AFEB-515403F34154}"/>
              </a:ext>
            </a:extLst>
          </p:cNvPr>
          <p:cNvPicPr>
            <a:picLocks noGrp="1" noChangeAspect="1"/>
          </p:cNvPicPr>
          <p:nvPr>
            <p:ph sz="half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9978" y="510456"/>
            <a:ext cx="4254624" cy="3703487"/>
          </a:xfrm>
        </p:spPr>
      </p:pic>
    </p:spTree>
    <p:extLst>
      <p:ext uri="{BB962C8B-B14F-4D97-AF65-F5344CB8AC3E}">
        <p14:creationId xmlns:p14="http://schemas.microsoft.com/office/powerpoint/2010/main" xmlns="" val="2744108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374B095-26A9-4464-A7B5-CEE06ECED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4293096"/>
            <a:ext cx="8215064" cy="223224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/>
              <a:t>Олеся Юрьевна Владыкина</a:t>
            </a:r>
            <a:br>
              <a:rPr lang="ru-RU" sz="4000" b="1" dirty="0"/>
            </a:br>
            <a:r>
              <a:rPr lang="ru-RU" sz="2700" b="1" dirty="0"/>
              <a:t>Российская пловчиха, двукратная паралимпийская чемпионка и мировой рекордсмен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D3D42B71-663A-4B46-AAAA-24B620A2C90E}"/>
              </a:ext>
            </a:extLst>
          </p:cNvPr>
          <p:cNvPicPr>
            <a:picLocks noGrp="1" noChangeAspect="1"/>
          </p:cNvPicPr>
          <p:nvPr>
            <p:ph sz="half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103008"/>
            <a:ext cx="3024335" cy="4190088"/>
          </a:xfrm>
        </p:spPr>
      </p:pic>
      <p:pic>
        <p:nvPicPr>
          <p:cNvPr id="8" name="Объект 7">
            <a:extLst>
              <a:ext uri="{FF2B5EF4-FFF2-40B4-BE49-F238E27FC236}">
                <a16:creationId xmlns:a16="http://schemas.microsoft.com/office/drawing/2014/main" xmlns="" id="{D1C50BCF-919D-4620-91A2-2E0D0AB6E0E7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68129" y="332656"/>
            <a:ext cx="4986315" cy="3960440"/>
          </a:xfrm>
        </p:spPr>
      </p:pic>
    </p:spTree>
    <p:extLst>
      <p:ext uri="{BB962C8B-B14F-4D97-AF65-F5344CB8AC3E}">
        <p14:creationId xmlns:p14="http://schemas.microsoft.com/office/powerpoint/2010/main" xmlns="" val="466214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9875E94B-DCCA-4B91-B409-1AE2A7A3AF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79512" y="-99392"/>
            <a:ext cx="9144000" cy="6858000"/>
          </a:xfrm>
          <a:prstGeom prst="rect">
            <a:avLst/>
          </a:prstGeom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437C899F-E8DA-48CB-A860-490C5DD442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274638"/>
            <a:ext cx="3456384" cy="373042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dirty="0">
                <a:latin typeface="Arial Black" panose="020B0A04020102020204" pitchFamily="34" charset="0"/>
              </a:rPr>
              <a:t>Певица – </a:t>
            </a:r>
            <a:br>
              <a:rPr lang="ru-RU" dirty="0">
                <a:latin typeface="Arial Black" panose="020B0A04020102020204" pitchFamily="34" charset="0"/>
              </a:rPr>
            </a:br>
            <a:r>
              <a:rPr lang="ru-RU" dirty="0">
                <a:latin typeface="Arial Black" panose="020B0A04020102020204" pitchFamily="34" charset="0"/>
              </a:rPr>
              <a:t>Диана </a:t>
            </a:r>
            <a:r>
              <a:rPr lang="ru-RU" dirty="0" err="1">
                <a:latin typeface="Arial Black" panose="020B0A04020102020204" pitchFamily="34" charset="0"/>
              </a:rPr>
              <a:t>Гурцкая</a:t>
            </a:r>
            <a:endParaRPr lang="ru-RU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7239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72556892-73D3-449A-BF7F-433D26E58D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045762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AB051007-FF92-487A-B720-D79EEB51A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/>
              <a:t>Ирина Гордеева</a:t>
            </a:r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xmlns="" id="{3A33402A-3840-4432-95EE-6E1DF1A179D8}"/>
              </a:ext>
            </a:extLst>
          </p:cNvPr>
          <p:cNvPicPr>
            <a:picLocks noGrp="1" noChangeAspect="1"/>
          </p:cNvPicPr>
          <p:nvPr>
            <p:ph sz="half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1591" y="404664"/>
            <a:ext cx="4381509" cy="3887936"/>
          </a:xfrm>
        </p:spPr>
      </p:pic>
      <p:pic>
        <p:nvPicPr>
          <p:cNvPr id="18" name="Объект 17">
            <a:extLst>
              <a:ext uri="{FF2B5EF4-FFF2-40B4-BE49-F238E27FC236}">
                <a16:creationId xmlns:a16="http://schemas.microsoft.com/office/drawing/2014/main" xmlns="" id="{4A06335B-405C-4668-A435-4C472001DCE6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62487" y="404664"/>
            <a:ext cx="4275929" cy="3887936"/>
          </a:xfrm>
        </p:spPr>
      </p:pic>
    </p:spTree>
    <p:extLst>
      <p:ext uri="{BB962C8B-B14F-4D97-AF65-F5344CB8AC3E}">
        <p14:creationId xmlns:p14="http://schemas.microsoft.com/office/powerpoint/2010/main" xmlns="" val="12656579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2A62581-A255-4C1B-BCDA-D5A38057732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072066" y="428604"/>
            <a:ext cx="3929090" cy="585791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Эстер</a:t>
            </a:r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4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вергеер</a:t>
            </a:r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000" b="1" dirty="0" smtClean="0">
                <a:latin typeface="Book Antiqua" panose="02040602050305030304" pitchFamily="18" charset="0"/>
              </a:rPr>
              <a:t> Стивен</a:t>
            </a:r>
            <a:br>
              <a:rPr lang="ru-RU" sz="4000" b="1" dirty="0" smtClean="0">
                <a:latin typeface="Book Antiqua" panose="02040602050305030304" pitchFamily="18" charset="0"/>
              </a:rPr>
            </a:br>
            <a:r>
              <a:rPr lang="ru-RU" sz="4000" b="1" dirty="0" smtClean="0">
                <a:latin typeface="Book Antiqua" panose="02040602050305030304" pitchFamily="18" charset="0"/>
              </a:rPr>
              <a:t> </a:t>
            </a:r>
            <a:r>
              <a:rPr lang="ru-RU" sz="4000" b="1" dirty="0" err="1" smtClean="0">
                <a:latin typeface="Book Antiqua" panose="02040602050305030304" pitchFamily="18" charset="0"/>
              </a:rPr>
              <a:t>Хокинг</a:t>
            </a:r>
            <a:r>
              <a:rPr lang="ru-RU" sz="4000" b="1" dirty="0" smtClean="0">
                <a:latin typeface="Book Antiqua" panose="02040602050305030304" pitchFamily="18" charset="0"/>
              </a:rPr>
              <a:t> </a:t>
            </a:r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180D5AD6-C4D5-4934-8AE3-AC1DD178F7DE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719" y="214290"/>
            <a:ext cx="4325951" cy="3000396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98D4CE16-F7F9-42C1-8862-18D78D4F36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720" y="3357562"/>
            <a:ext cx="4374716" cy="3286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607643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98C015E-5F8F-4540-929E-C89AC41020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4495800"/>
            <a:ext cx="8496944" cy="15240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latin typeface="Book Antiqua" panose="02040602050305030304" pitchFamily="18" charset="0"/>
              </a:rPr>
              <a:t>Кристи Браун - Художник 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25259330-5D08-4365-81DA-CA88264138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91680" y="188640"/>
            <a:ext cx="6275516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51229681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619</TotalTime>
  <Words>25</Words>
  <Application>Microsoft Office PowerPoint</Application>
  <PresentationFormat>Экран (4:3)</PresentationFormat>
  <Paragraphs>11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Сектор</vt:lpstr>
      <vt:lpstr>Слайд 1</vt:lpstr>
      <vt:lpstr>Слайд 2</vt:lpstr>
      <vt:lpstr>Роман Александрович Петушков Единственный шестикратный паралимпийский чемпион за всю историю Паралимпийских игр</vt:lpstr>
      <vt:lpstr>Олеся Юрьевна Владыкина Российская пловчиха, двукратная паралимпийская чемпионка и мировой рекордсмен</vt:lpstr>
      <vt:lpstr>Певица –  Диана Гурцкая</vt:lpstr>
      <vt:lpstr>Слайд 6</vt:lpstr>
      <vt:lpstr>Ирина Гордеева</vt:lpstr>
      <vt:lpstr>  Эстер вергеер       Стивен  Хокинг   </vt:lpstr>
      <vt:lpstr>Кристи Браун - Художник  </vt:lpstr>
      <vt:lpstr>ИГРА  «ДЕРЕВО ДРУЖБЫ»</vt:lpstr>
      <vt:lpstr>ИГРА  «УГАДАЙ ДРУГА»</vt:lpstr>
      <vt:lpstr>ВСЕГДА В БЕДЕ НАДЕЖНЫЙ ДРУГ ТЕБЕ ПРОТЯНЕТ РУКУ!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1</cp:lastModifiedBy>
  <cp:revision>80</cp:revision>
  <dcterms:modified xsi:type="dcterms:W3CDTF">2019-05-27T13:21:02Z</dcterms:modified>
</cp:coreProperties>
</file>