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8" r:id="rId10"/>
    <p:sldId id="265" r:id="rId11"/>
    <p:sldId id="269" r:id="rId12"/>
    <p:sldId id="266" r:id="rId13"/>
    <p:sldId id="262" r:id="rId14"/>
    <p:sldId id="267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46250-D28B-49E2-999A-F789DEAC4455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0D639-98EE-4335-8B5D-DB3F2C345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10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46250-D28B-49E2-999A-F789DEAC4455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0D639-98EE-4335-8B5D-DB3F2C345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285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46250-D28B-49E2-999A-F789DEAC4455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0D639-98EE-4335-8B5D-DB3F2C345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280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46250-D28B-49E2-999A-F789DEAC4455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0D639-98EE-4335-8B5D-DB3F2C345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032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46250-D28B-49E2-999A-F789DEAC4455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0D639-98EE-4335-8B5D-DB3F2C345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343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46250-D28B-49E2-999A-F789DEAC4455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0D639-98EE-4335-8B5D-DB3F2C345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072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46250-D28B-49E2-999A-F789DEAC4455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0D639-98EE-4335-8B5D-DB3F2C345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631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46250-D28B-49E2-999A-F789DEAC4455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0D639-98EE-4335-8B5D-DB3F2C345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34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46250-D28B-49E2-999A-F789DEAC4455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0D639-98EE-4335-8B5D-DB3F2C345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927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46250-D28B-49E2-999A-F789DEAC4455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0D639-98EE-4335-8B5D-DB3F2C345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960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46250-D28B-49E2-999A-F789DEAC4455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0D639-98EE-4335-8B5D-DB3F2C345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872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46250-D28B-49E2-999A-F789DEAC4455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0D639-98EE-4335-8B5D-DB3F2C345A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888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7963" y="1460310"/>
            <a:ext cx="817243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i="1" dirty="0" smtClean="0"/>
              <a:t>Презентация </a:t>
            </a:r>
            <a:endParaRPr lang="ru-RU" sz="4400" b="1" i="1" dirty="0" smtClean="0"/>
          </a:p>
          <a:p>
            <a:pPr algn="ctr"/>
            <a:r>
              <a:rPr lang="ru-RU" sz="4400" b="1" i="1" dirty="0" smtClean="0"/>
              <a:t>«История бытовых приборов»</a:t>
            </a:r>
            <a:r>
              <a:rPr lang="ru-RU" sz="4400" b="1" i="1" dirty="0" smtClean="0"/>
              <a:t> </a:t>
            </a:r>
            <a:endParaRPr lang="ru-RU" sz="44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170830" y="427347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Совместная познавательная деятельность воспитателя и детей старшей группы</a:t>
            </a:r>
          </a:p>
          <a:p>
            <a:pPr algn="ctr"/>
            <a:r>
              <a:rPr lang="ru-RU" dirty="0"/>
              <a:t>Провела воспитатель ГБДОУ №2 Петродворцового района СПб</a:t>
            </a:r>
          </a:p>
          <a:p>
            <a:pPr algn="ctr"/>
            <a:r>
              <a:rPr lang="ru-RU" dirty="0"/>
              <a:t>Зайцева Я.Х</a:t>
            </a:r>
          </a:p>
        </p:txBody>
      </p:sp>
    </p:spTree>
    <p:extLst>
      <p:ext uri="{BB962C8B-B14F-4D97-AF65-F5344CB8AC3E}">
        <p14:creationId xmlns:p14="http://schemas.microsoft.com/office/powerpoint/2010/main" val="239162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551837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Есть у меня в квартире робот.</a:t>
            </a:r>
            <a:br>
              <a:rPr lang="ru-RU" sz="2400" dirty="0"/>
            </a:br>
            <a:r>
              <a:rPr lang="ru-RU" sz="2400" dirty="0"/>
              <a:t>У него огромный хобот.</a:t>
            </a:r>
            <a:br>
              <a:rPr lang="ru-RU" sz="2400" dirty="0"/>
            </a:br>
            <a:r>
              <a:rPr lang="ru-RU" sz="2400" dirty="0"/>
              <a:t>Любит робот чистоту</a:t>
            </a:r>
            <a:br>
              <a:rPr lang="ru-RU" sz="2400" dirty="0"/>
            </a:br>
            <a:r>
              <a:rPr lang="ru-RU" sz="2400" dirty="0"/>
              <a:t>И гудит, как лайнер «ТУ».</a:t>
            </a:r>
            <a:br>
              <a:rPr lang="ru-RU" sz="2400" dirty="0"/>
            </a:br>
            <a:r>
              <a:rPr lang="ru-RU" sz="2400" dirty="0"/>
              <a:t>Он охотно пыль глотает,</a:t>
            </a:r>
            <a:br>
              <a:rPr lang="ru-RU" sz="2400" dirty="0"/>
            </a:br>
            <a:r>
              <a:rPr lang="ru-RU" sz="2400" dirty="0"/>
              <a:t>Не болеет, не чихает.</a:t>
            </a:r>
          </a:p>
        </p:txBody>
      </p:sp>
      <p:pic>
        <p:nvPicPr>
          <p:cNvPr id="9220" name="Picture 4" descr="https://img.youtube.com/vi/pIaCWZh3MVU/m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3997" y="694960"/>
            <a:ext cx="9585673" cy="5391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16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70359962_img.jpg"/>
          <p:cNvPicPr>
            <a:picLocks noChangeAspect="1"/>
          </p:cNvPicPr>
          <p:nvPr/>
        </p:nvPicPr>
        <p:blipFill rotWithShape="1">
          <a:blip r:embed="rId2" cstate="print"/>
          <a:srcRect t="5546" b="3323"/>
          <a:stretch/>
        </p:blipFill>
        <p:spPr>
          <a:xfrm>
            <a:off x="191068" y="0"/>
            <a:ext cx="4708478" cy="30800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http://vicom-bags.kiev.ua/images/articles/art0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068" y="2970884"/>
            <a:ext cx="7091386" cy="370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s://drasler.ru/wp-content/uploads/2018/04/%D0%9A%D0%B0%D0%BA-%D0%B2%D1%8B%D0%B1%D1%80%D0%B0%D1%82%D1%8C-%D1%80%D0%BE%D0%B1%D0%BE%D1%82-%D0%BF%D1%8B%D0%BB%D0%B5%D1%81%D0%BE%D1%81-%D0%BD%D0%B5%D1%81%D0%BA%D0%BE%D0%BB%D1%8C%D0%BA%D0%BE-%D0%B2%D0%B0%D0%B6%D0%BD%D1%8B%D1%85-%D1%81%D0%BE%D0%B2%D0%B5%D1%82%D0%BE%D0%B2-%D0%BF%D1%80%D0%B8-%D0%BF%D0%BE%D0%BA%D1%83%D0%BF%D0%BA%D0%B5-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874"/>
          <a:stretch/>
        </p:blipFill>
        <p:spPr bwMode="auto">
          <a:xfrm>
            <a:off x="7751927" y="3742852"/>
            <a:ext cx="4211519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s://www.komus.ru/medias/sys_master/root/h41/hca/90586960691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1927" y="549870"/>
            <a:ext cx="2959880" cy="2959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955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828836"/>
            <a:ext cx="6096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333333"/>
                </a:solidFill>
                <a:latin typeface="PT Sans"/>
              </a:rPr>
              <a:t>Что за машина – просто диво!</a:t>
            </a:r>
          </a:p>
          <a:p>
            <a:r>
              <a:rPr lang="ru-RU" sz="2800" dirty="0">
                <a:solidFill>
                  <a:srgbClr val="333333"/>
                </a:solidFill>
                <a:latin typeface="PT Sans"/>
              </a:rPr>
              <a:t>После неё всё чисто, красиво…</a:t>
            </a:r>
          </a:p>
          <a:p>
            <a:r>
              <a:rPr lang="ru-RU" sz="2800" dirty="0">
                <a:solidFill>
                  <a:srgbClr val="333333"/>
                </a:solidFill>
                <a:latin typeface="PT Sans"/>
              </a:rPr>
              <a:t>Пятна и грязь всю она отстирала</a:t>
            </a:r>
          </a:p>
          <a:p>
            <a:r>
              <a:rPr lang="ru-RU" sz="2800" dirty="0">
                <a:solidFill>
                  <a:srgbClr val="333333"/>
                </a:solidFill>
                <a:latin typeface="PT Sans"/>
              </a:rPr>
              <a:t>Сама всё отжала – прополоскала.</a:t>
            </a:r>
            <a:endParaRPr lang="ru-RU" sz="2800" b="0" i="0" dirty="0">
              <a:solidFill>
                <a:srgbClr val="333333"/>
              </a:solidFill>
              <a:effectLst/>
              <a:latin typeface="PT Sans"/>
            </a:endParaRPr>
          </a:p>
        </p:txBody>
      </p:sp>
      <p:sp>
        <p:nvSpPr>
          <p:cNvPr id="3" name="AutoShape 2" descr="https://pimg.mycdn.me/getImage?disableStub=true&amp;type=VIDEO_S_720&amp;url=http%3A%2F%2Fi.ytimg.com%2Fvi%2FyD_YasIWceA%2F0.jpg&amp;signatureToken=T0WseCFf-Zx2t3l9s5rOx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8" name="Picture 4" descr="https://pimg.mycdn.me/getImage?disableStub=true&amp;type=VIDEO_S_720&amp;url=http%3A%2F%2Fi.ytimg.com%2Fvi%2FyD_YasIWceA%2F0.jpg&amp;signatureToken=T0WseCFf-Zx2t3l9s5rOx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6248" y="941696"/>
            <a:ext cx="9077388" cy="5106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908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s://ribalych.ru/wp-content/uploads/2017/04/stirka_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4263" y="3260108"/>
            <a:ext cx="2278665" cy="359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filearchive.cnews.ru/img/zoom/2010/03/10/1_75288_smal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383" y="404163"/>
            <a:ext cx="3420138" cy="2900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fort.do.am/_pu/0/9836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4122" y="404163"/>
            <a:ext cx="3217459" cy="3952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://stiraetmashina.ru/tovar/big/1/e4c668de1d95a98f955c387470884497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293" r="12245"/>
          <a:stretch/>
        </p:blipFill>
        <p:spPr bwMode="auto">
          <a:xfrm>
            <a:off x="8434316" y="2571750"/>
            <a:ext cx="323452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64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s://brateevo.mos.ru/legislation/001_profilaktik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758" r="18510"/>
          <a:stretch/>
        </p:blipFill>
        <p:spPr bwMode="auto">
          <a:xfrm>
            <a:off x="982639" y="278594"/>
            <a:ext cx="10099343" cy="5999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35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4967" y="5909481"/>
            <a:ext cx="1139630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cs typeface="Times New Roman" pitchFamily="18" charset="0"/>
              </a:rPr>
              <a:t>Технологии: </a:t>
            </a:r>
            <a:r>
              <a:rPr lang="ru-RU" b="1" dirty="0">
                <a:cs typeface="Times New Roman" pitchFamily="18" charset="0"/>
              </a:rPr>
              <a:t>игровые, </a:t>
            </a:r>
            <a:r>
              <a:rPr lang="ru-RU" b="1" dirty="0" err="1">
                <a:cs typeface="Times New Roman" pitchFamily="18" charset="0"/>
              </a:rPr>
              <a:t>здоровьесберегающие</a:t>
            </a:r>
            <a:r>
              <a:rPr lang="ru-RU" b="1" dirty="0">
                <a:cs typeface="Times New Roman" pitchFamily="18" charset="0"/>
              </a:rPr>
              <a:t>,  мнемотехника, личностно-ориентированная модель взаимодействия, использование мультимедийной презентации.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04967" y="504966"/>
            <a:ext cx="1117577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Цель: Формирование у детей представлений </a:t>
            </a:r>
            <a:r>
              <a:rPr lang="ru-RU" sz="2800" b="1" dirty="0"/>
              <a:t>об истории </a:t>
            </a:r>
            <a:r>
              <a:rPr lang="ru-RU" sz="2800" b="1" dirty="0" smtClean="0"/>
              <a:t>создания бытовых приборов.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400" i="1" dirty="0" smtClean="0"/>
              <a:t>Образовательная</a:t>
            </a:r>
            <a:r>
              <a:rPr lang="ru-RU" sz="2400" dirty="0" smtClean="0"/>
              <a:t>: </a:t>
            </a:r>
          </a:p>
          <a:p>
            <a:r>
              <a:rPr lang="ru-RU" sz="2400" dirty="0"/>
              <a:t>-</a:t>
            </a:r>
            <a:r>
              <a:rPr lang="ru-RU" sz="2400" dirty="0" smtClean="0"/>
              <a:t>познакомить </a:t>
            </a:r>
            <a:r>
              <a:rPr lang="ru-RU" sz="2400" dirty="0"/>
              <a:t>с историей </a:t>
            </a:r>
            <a:r>
              <a:rPr lang="ru-RU" sz="2400" dirty="0" smtClean="0"/>
              <a:t>появления усовершенствования бытовых приборов(Электрочайник, пылесос, утюг, стиральная машина);</a:t>
            </a:r>
          </a:p>
          <a:p>
            <a:r>
              <a:rPr lang="ru-RU" sz="2400" dirty="0" smtClean="0"/>
              <a:t>-учить </a:t>
            </a:r>
            <a:r>
              <a:rPr lang="ru-RU" sz="2400" dirty="0"/>
              <a:t>детей отгадывать загадки.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i="1" dirty="0"/>
              <a:t>Развивающая:</a:t>
            </a:r>
            <a:r>
              <a:rPr lang="ru-RU" sz="2400" dirty="0"/>
              <a:t> </a:t>
            </a:r>
            <a:endParaRPr lang="ru-RU" sz="2400" dirty="0" smtClean="0"/>
          </a:p>
          <a:p>
            <a:r>
              <a:rPr lang="ru-RU" sz="2400" dirty="0" smtClean="0"/>
              <a:t>-развивать </a:t>
            </a:r>
            <a:r>
              <a:rPr lang="ru-RU" sz="2400" dirty="0"/>
              <a:t>мышление, </a:t>
            </a:r>
            <a:r>
              <a:rPr lang="ru-RU" sz="2400" dirty="0" smtClean="0"/>
              <a:t>познавательную активность, </a:t>
            </a:r>
            <a:r>
              <a:rPr lang="ru-RU" sz="2400" dirty="0"/>
              <a:t>умение анализировать, </a:t>
            </a:r>
            <a:r>
              <a:rPr lang="ru-RU" sz="2400" dirty="0" smtClean="0"/>
              <a:t>строить гипотезы и </a:t>
            </a:r>
            <a:r>
              <a:rPr lang="ru-RU" sz="2400" dirty="0"/>
              <a:t>умозаключения;</a:t>
            </a:r>
          </a:p>
          <a:p>
            <a:r>
              <a:rPr lang="ru-RU" sz="2400" dirty="0" smtClean="0"/>
              <a:t>-развивать </a:t>
            </a:r>
            <a:r>
              <a:rPr lang="ru-RU" sz="2400" dirty="0"/>
              <a:t>внимание, воображение, память</a:t>
            </a:r>
            <a:r>
              <a:rPr lang="ru-RU" sz="2400" dirty="0" smtClean="0"/>
              <a:t>.  </a:t>
            </a:r>
          </a:p>
          <a:p>
            <a:r>
              <a:rPr lang="ru-RU" sz="2400" i="1" dirty="0"/>
              <a:t>Воспитательная</a:t>
            </a:r>
            <a:r>
              <a:rPr lang="ru-RU" sz="2400" dirty="0"/>
              <a:t>: </a:t>
            </a:r>
            <a:endParaRPr lang="ru-RU" sz="2400" dirty="0" smtClean="0"/>
          </a:p>
          <a:p>
            <a:r>
              <a:rPr lang="ru-RU" sz="2400" dirty="0" smtClean="0"/>
              <a:t>-закрепить правила о техники безопасности при обращении </a:t>
            </a:r>
            <a:r>
              <a:rPr lang="ru-RU" sz="2400" dirty="0"/>
              <a:t>с </a:t>
            </a:r>
            <a:r>
              <a:rPr lang="ru-RU" sz="2400" dirty="0" smtClean="0"/>
              <a:t>электроприборами;</a:t>
            </a:r>
          </a:p>
          <a:p>
            <a:r>
              <a:rPr lang="ru-RU" sz="2400" dirty="0" smtClean="0"/>
              <a:t>-воспитывать </a:t>
            </a:r>
            <a:r>
              <a:rPr lang="ru-RU" sz="2400" dirty="0"/>
              <a:t>умение </a:t>
            </a:r>
            <a:r>
              <a:rPr lang="ru-RU" sz="2400" dirty="0" smtClean="0"/>
              <a:t>выслушать ответ товарища.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24626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616657" y="3425588"/>
            <a:ext cx="552734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rebuchet MS" panose="020B0603020202020204" pitchFamily="34" charset="0"/>
              </a:rPr>
              <a:t>Трудно без него прожить,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latin typeface="Trebuchet MS" panose="020B0603020202020204" pitchFamily="34" charset="0"/>
              </a:rPr>
              <a:t>Всем он может услужить.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latin typeface="Trebuchet MS" panose="020B0603020202020204" pitchFamily="34" charset="0"/>
              </a:rPr>
              <a:t>От платков до штор и брюк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latin typeface="Trebuchet MS" panose="020B0603020202020204" pitchFamily="34" charset="0"/>
              </a:rPr>
              <a:t>Всё погладит нам….(</a:t>
            </a:r>
            <a:r>
              <a:rPr lang="ru-RU" sz="2400" b="1" dirty="0">
                <a:latin typeface="Trebuchet MS" panose="020B0603020202020204" pitchFamily="34" charset="0"/>
              </a:rPr>
              <a:t>утюг</a:t>
            </a:r>
            <a:r>
              <a:rPr lang="ru-RU" sz="2400" dirty="0">
                <a:latin typeface="Trebuchet MS" panose="020B0603020202020204" pitchFamily="34" charset="0"/>
              </a:rPr>
              <a:t>)</a:t>
            </a:r>
            <a:endParaRPr lang="ru-RU" sz="2400" dirty="0"/>
          </a:p>
        </p:txBody>
      </p:sp>
      <p:pic>
        <p:nvPicPr>
          <p:cNvPr id="3076" name="Picture 4" descr="https://i.ytimg.com/vi/sMdGsV0bzxE/hq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984" b="14180"/>
          <a:stretch/>
        </p:blipFill>
        <p:spPr bwMode="auto">
          <a:xfrm>
            <a:off x="1029032" y="1096987"/>
            <a:ext cx="9384210" cy="5126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187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cdn01.ru/files/users/images/65/f5/65f58cd9fccb24ac26e32fba2d8610c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997" y="455917"/>
            <a:ext cx="3611206" cy="268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3.bp.blogspot.com/_LCVZWFAEodk/RqVAw8TElOI/AAAAAAAAGK8/ivn07d3J1iY/s400/laundry+maid+ironing+morland+178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2596" y="2770495"/>
            <a:ext cx="31718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s.zefirka.net/images/2018-03-26/istoriya-predmetov-domashnego-byta-slavyan/istoriya-predmetov-domashnego-byta-slavyan-1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42" r="26188"/>
          <a:stretch/>
        </p:blipFill>
        <p:spPr bwMode="auto">
          <a:xfrm>
            <a:off x="4097053" y="1565439"/>
            <a:ext cx="3985146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295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hoto-zhurnal.ru/images/344551_pozhar-ot-utuga-kartink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8276" y="67294"/>
            <a:ext cx="9286385" cy="6790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622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evelop-kinder.com/razviv-igra-dold/book-interactivi-d/book-d/ZDU1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7173" y="568087"/>
            <a:ext cx="9862230" cy="628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76698" y="0"/>
            <a:ext cx="64063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Гимнастика для глаз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35541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07724" y="2156346"/>
            <a:ext cx="53362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Verdana" panose="020B0604030504040204" pitchFamily="34" charset="0"/>
              </a:rPr>
              <a:t/>
            </a:r>
            <a:br>
              <a:rPr lang="ru-RU" dirty="0">
                <a:solidFill>
                  <a:srgbClr val="333333"/>
                </a:solidFill>
                <a:latin typeface="Verdana" panose="020B0604030504040204" pitchFamily="34" charset="0"/>
              </a:rPr>
            </a:br>
            <a:endParaRPr lang="ru-RU" i="0" dirty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0" y="2828836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/>
              <a:t>Я пыхчу, пыхчу, пыхчу,</a:t>
            </a:r>
            <a:br>
              <a:rPr lang="ru-RU" sz="3200" dirty="0"/>
            </a:br>
            <a:r>
              <a:rPr lang="ru-RU" sz="3200" dirty="0"/>
              <a:t>Больше греться не хочу.</a:t>
            </a:r>
            <a:br>
              <a:rPr lang="ru-RU" sz="3200" dirty="0"/>
            </a:br>
            <a:r>
              <a:rPr lang="ru-RU" sz="3200" dirty="0"/>
              <a:t>Крышка громко зазвенела:</a:t>
            </a:r>
            <a:br>
              <a:rPr lang="ru-RU" sz="3200" dirty="0"/>
            </a:br>
            <a:r>
              <a:rPr lang="ru-RU" sz="3200" dirty="0"/>
              <a:t>«Пейте чай, вода вскипела!»</a:t>
            </a:r>
          </a:p>
        </p:txBody>
      </p:sp>
      <p:pic>
        <p:nvPicPr>
          <p:cNvPr id="7170" name="Picture 2" descr="http://smiletv.org/wp-content/uploads/2013/02/chayni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471" y="792588"/>
            <a:ext cx="11267604" cy="5633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755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mtdata.ru/u25/photo9562/20858678268-0/orig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479" y="545909"/>
            <a:ext cx="3643952" cy="3835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s://avatars.mds.yandex.net/get-direct/223999/czZ8tMcOxwUzAhyzXH4q9g/y3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3294" y="1055759"/>
            <a:ext cx="4620004" cy="4620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serviceyard.net/wp-content/uploads/2017/04/11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6636"/>
          <a:stretch/>
        </p:blipFill>
        <p:spPr bwMode="auto">
          <a:xfrm>
            <a:off x="8084023" y="3698543"/>
            <a:ext cx="3725839" cy="2958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02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3015" y="1720840"/>
            <a:ext cx="1020852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Roboto"/>
              </a:rPr>
              <a:t>Вот большой стеклянный чайник, («надуть» живот, одна рука на поясе)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Roboto"/>
              </a:rPr>
              <a:t>Очень важный, как начальник. (другая рука — изогнута, как носик)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Roboto"/>
              </a:rPr>
              <a:t>Вот фарфоровые чашки, (приседать)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Roboto"/>
              </a:rPr>
              <a:t>Очень хрупкие, бедняжки. (руки на поясе)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Roboto"/>
              </a:rPr>
              <a:t>Вот фарфоровые блюдца, (кружиться)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Roboto"/>
              </a:rPr>
              <a:t>Только стукни — разобьются. (рисуя руками круг)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Roboto"/>
              </a:rPr>
              <a:t>Вот серебряные ложки, (потянуться, руки сомкнуть над головой)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Roboto"/>
              </a:rPr>
              <a:t>Вот пластмассовый поднос —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00"/>
                </a:solidFill>
                <a:latin typeface="Roboto"/>
              </a:rPr>
              <a:t>Он посуду нам принес. с(делать большой круг)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562066" y="145350"/>
            <a:ext cx="4010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err="1" smtClean="0"/>
              <a:t>Физминутка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88283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116</Words>
  <Application>Microsoft Office PowerPoint</Application>
  <PresentationFormat>Широкоэкранный</PresentationFormat>
  <Paragraphs>25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Calibri</vt:lpstr>
      <vt:lpstr>Calibri Light</vt:lpstr>
      <vt:lpstr>PT Sans</vt:lpstr>
      <vt:lpstr>Roboto</vt:lpstr>
      <vt:lpstr>Times New Roman</vt:lpstr>
      <vt:lpstr>Trebuchet MS</vt:lpstr>
      <vt:lpstr>Verdana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Яна Зайцева</dc:creator>
  <cp:lastModifiedBy>Яна Зайцева</cp:lastModifiedBy>
  <cp:revision>13</cp:revision>
  <dcterms:created xsi:type="dcterms:W3CDTF">2019-05-27T12:40:37Z</dcterms:created>
  <dcterms:modified xsi:type="dcterms:W3CDTF">2019-05-27T14:26:15Z</dcterms:modified>
</cp:coreProperties>
</file>