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3" autoAdjust="0"/>
    <p:restoredTop sz="94721" autoAdjust="0"/>
  </p:normalViewPr>
  <p:slideViewPr>
    <p:cSldViewPr snapToGrid="0">
      <p:cViewPr>
        <p:scale>
          <a:sx n="92" d="100"/>
          <a:sy n="92" d="100"/>
        </p:scale>
        <p:origin x="1360" y="5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5/27/19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sportedu.ru/https:/www.sportedu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5715" y="992859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 по Институту физкультуры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5400" dirty="0" err="1">
                <a:effectLst/>
              </a:rPr>
              <a:t>РГУФКСМиТ</a:t>
            </a:r>
            <a:r>
              <a:rPr lang="ru-RU" sz="5400" dirty="0">
                <a:effectLst/>
              </a:rPr>
              <a:t> (ГЦОЛИФК</a:t>
            </a:r>
            <a:r>
              <a:rPr lang="ru-RU" sz="5400" dirty="0" smtClean="0">
                <a:effectLst/>
              </a:rPr>
              <a:t>)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8085" y="4252403"/>
            <a:ext cx="67470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ученика 1 «Е» класса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Корнеева Михаила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Классный руководитель: Денисова Л. 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5545" y="433633"/>
            <a:ext cx="1102936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использовались следующие источники: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РГУФКСМиТ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https://www.sportedu.ru/https://www.sportedu.ru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энциклопедия Википедия (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https://ru.wikipedia.org/wiki/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Российский_государственный_университет_физической_культуры,_спорта,_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молодёжи_и_туризма)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45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5825" y="470517"/>
            <a:ext cx="1101718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ГЦОЛИФК – крупнейший институт в России и за рубежом в области физкультуры и спорта. В этом году институту исполнилось 100 лет.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5887" y="1488736"/>
            <a:ext cx="3873808" cy="51650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326" y="1484586"/>
            <a:ext cx="3876920" cy="516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93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892" y="539262"/>
            <a:ext cx="112228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Институте физкультуры находится много спортивных залов, бассейн, крытый каток, футбольный стадион, теннисные корты и прочее.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6354" y="5321282"/>
            <a:ext cx="3394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Залы гимнастики и акробатики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078" y="1703695"/>
            <a:ext cx="4296793" cy="3222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77265" y="4951950"/>
            <a:ext cx="355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Награды на кафедре единоборств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50" y="1604251"/>
            <a:ext cx="2787773" cy="37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02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72300" y="326571"/>
            <a:ext cx="473579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Институте физкультуры крупнейшая в мире библиотека по физической культуре и спорту.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736" y="218621"/>
            <a:ext cx="4853668" cy="647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0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053" y="244256"/>
            <a:ext cx="9837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РГУФКСМиТ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насчитывает 12 000 экспонатов.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6964" y="1100139"/>
            <a:ext cx="5848350" cy="43862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335" y="836386"/>
            <a:ext cx="4166507" cy="5555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64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172" y="726621"/>
            <a:ext cx="3796394" cy="506185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929" y="1053192"/>
            <a:ext cx="3306536" cy="44087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82293" y="357289"/>
            <a:ext cx="3077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музее.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84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7893" y="297211"/>
            <a:ext cx="10281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Институте физкультуры проводятся различные занятия для детей и взрослых.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p.userapi.com/c608619/v608619489/59f8/Q1jrGozICR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5263" y="1376312"/>
            <a:ext cx="6714980" cy="5036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0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8095" y="339365"/>
            <a:ext cx="8964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хожу на занятия акробатикой.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183" y="1187777"/>
            <a:ext cx="3160336" cy="42137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2802" y="1574276"/>
            <a:ext cx="5103043" cy="382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78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9435" y="367645"/>
            <a:ext cx="85029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2349" y="1150071"/>
            <a:ext cx="6781015" cy="5085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9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134</TotalTime>
  <Words>146</Words>
  <Application>Microsoft Macintosh PowerPoint</Application>
  <PresentationFormat>Широкоэкранный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Corbel</vt:lpstr>
      <vt:lpstr>Times New Roman</vt:lpstr>
      <vt:lpstr>Глубина</vt:lpstr>
      <vt:lpstr>Прогулка по Институту физкультуры (РГУФКСМиТ (ГЦОЛИФК))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Прогулка по Институту физкультуры</dc:title>
  <dc:creator>Юля</dc:creator>
  <cp:lastModifiedBy>Людмила Денисова</cp:lastModifiedBy>
  <cp:revision>26</cp:revision>
  <dcterms:created xsi:type="dcterms:W3CDTF">2018-12-08T13:38:32Z</dcterms:created>
  <dcterms:modified xsi:type="dcterms:W3CDTF">2019-05-27T14:38:30Z</dcterms:modified>
</cp:coreProperties>
</file>