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7"/>
  </p:notesMasterIdLst>
  <p:sldIdLst>
    <p:sldId id="303" r:id="rId2"/>
    <p:sldId id="302" r:id="rId3"/>
    <p:sldId id="312" r:id="rId4"/>
    <p:sldId id="270" r:id="rId5"/>
    <p:sldId id="31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4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EB3E9-2FAB-4FCD-A050-5BDE4363FCD2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3F6E-FC3C-45DF-875F-0CFE5EB37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48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F2E876-F3EA-40C2-926E-7AE86E09542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24402B-347B-4480-A4A1-D73ACB79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91804" y="393404"/>
            <a:ext cx="7320567" cy="572909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« Лэпбук–средство развития познавательных способностей детей дошкольного возраста»</a:t>
            </a:r>
            <a: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99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Подготовила воспитатель </a:t>
            </a: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Шейкина Любовь Ивановна</a:t>
            </a:r>
            <a: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376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8400" y="365125"/>
            <a:ext cx="7583697" cy="3875571"/>
          </a:xfrm>
        </p:spPr>
        <p:txBody>
          <a:bodyPr>
            <a:noAutofit/>
          </a:bodyPr>
          <a:lstStyle/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Что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такое </a:t>
            </a:r>
            <a:r>
              <a:rPr lang="ru-RU" sz="44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лэпбук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lapbook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–в дословном переводе с английского значит «наколенная книга» (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lap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–колени,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book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книга). Это такая небольшая самодельная папка, которую ребёнок может удобно разложить у себя на коленях и за один раз просмотреть всё её содержимое. Но, несмотря на </a:t>
            </a:r>
            <a:r>
              <a:rPr lang="ru-RU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кажущуюся 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простоту, в ней содержатся все необходимые материалы по теме.</a:t>
            </a:r>
          </a:p>
        </p:txBody>
      </p:sp>
    </p:spTree>
    <p:extLst>
      <p:ext uri="{BB962C8B-B14F-4D97-AF65-F5344CB8AC3E}">
        <p14:creationId xmlns:p14="http://schemas.microsoft.com/office/powerpoint/2010/main" val="27368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4363"/>
            <a:ext cx="7886700" cy="1039214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Разновидности </a:t>
            </a:r>
            <a:r>
              <a:rPr lang="ru-RU" sz="3100" b="1" dirty="0" err="1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31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> </a:t>
            </a:r>
            <a:br>
              <a:rPr lang="ru-RU" sz="1800" b="1" dirty="0">
                <a:solidFill>
                  <a:srgbClr val="FF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1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942975" y="770745"/>
            <a:ext cx="7572375" cy="347345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Aft>
                <a:spcPts val="0"/>
              </a:spcAft>
              <a:buNone/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назначения: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учебные;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поздравительные,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праздничные;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автобиографические (папка-отчет о каком-то важном событии в жизни ребенка) </a:t>
            </a:r>
          </a:p>
          <a:p>
            <a:pPr marL="0" lvl="0" indent="0" algn="ctr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формы: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стандартная книжка с двумя разворотами;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 3-5 разворотами;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книжка-гармошка; </a:t>
            </a:r>
          </a:p>
          <a:p>
            <a:pPr marL="0" lvl="0" indent="-342900" defTabSz="91440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фигурная папка.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58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8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56660" y="308345"/>
            <a:ext cx="6695301" cy="6417844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</a:t>
            </a:r>
            <a:r>
              <a:rPr lang="ru-RU" sz="3200" b="1" dirty="0" err="1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лэпбука</a:t>
            </a:r>
            <a:r>
              <a:rPr lang="ru-RU" sz="3200" b="1" dirty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для педагога</a:t>
            </a:r>
            <a:r>
              <a:rPr lang="ru-RU" sz="3200" b="1" dirty="0" smtClean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Способствует: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материала по изучаемой теме в рамках комплексно-тематического планирования;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оформлению результатов совместной  проектной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индивидуальной и                                 самостоятельной работы  с детьми.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прекрасный способ подать всю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имеющуюся информацию в                                                             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компактной форме.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45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8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8650" y="510363"/>
            <a:ext cx="7675378" cy="606271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</a:t>
            </a:r>
            <a:r>
              <a:rPr lang="ru-RU" sz="3200" b="1" dirty="0" err="1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лэпбука</a:t>
            </a:r>
            <a:r>
              <a:rPr lang="ru-RU" sz="3200" b="1" dirty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для ребенка</a:t>
            </a:r>
            <a:r>
              <a:rPr lang="ru-RU" sz="3200" b="1" dirty="0" smtClean="0">
                <a:solidFill>
                  <a:srgbClr val="FF0000"/>
                </a:solidFill>
                <a:latin typeface="Segoe Print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>
                <a:srgbClr val="873624"/>
              </a:buClr>
              <a:buNone/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Способствует:</a:t>
            </a:r>
          </a:p>
          <a:p>
            <a:pPr defTabSz="914400">
              <a:lnSpc>
                <a:spcPct val="100000"/>
              </a:lnSpc>
              <a:spcBef>
                <a:spcPct val="20000"/>
              </a:spcBef>
              <a:buClr>
                <a:srgbClr val="873624"/>
              </a:buClr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пониманию и запоминанию информации по изучаемой теме;</a:t>
            </a:r>
          </a:p>
          <a:p>
            <a:pPr defTabSz="914400">
              <a:lnSpc>
                <a:spcPct val="100000"/>
              </a:lnSpc>
              <a:spcBef>
                <a:spcPct val="20000"/>
              </a:spcBef>
              <a:buClr>
                <a:srgbClr val="873624"/>
              </a:buClr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приобретению ребенком навыков самостоятельного сбора информации по изучаемой теме;</a:t>
            </a:r>
          </a:p>
          <a:p>
            <a:pPr defTabSz="914400">
              <a:lnSpc>
                <a:spcPct val="100000"/>
              </a:lnSpc>
              <a:spcBef>
                <a:spcPct val="20000"/>
              </a:spcBef>
              <a:buClr>
                <a:srgbClr val="873624"/>
              </a:buClr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повторению и закреплению материала по пройденной теме.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848</TotalTime>
  <Words>125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  « Лэпбук–средство развития познавательных способностей детей дошкольного возраста»    Подготовила воспитатель Шейкина Любовь Ивановна </vt:lpstr>
      <vt:lpstr>Что такое лэпбук    Лэпбук (lapbook) –в дословном переводе с английского значит «наколенная книга» (lap –колени, book- книга). Это такая небольшая самодельная папка, которую ребёнок может удобно разложить у себя на коленях и за один раз просмотреть всё её содержимое. Но, несмотря на кажущуюся простоту, в ней содержатся все необходимые материалы по теме.</vt:lpstr>
      <vt:lpstr>                  Разновидности лэпбуков                    </vt:lpstr>
      <vt:lpstr> 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Triline</dc:creator>
  <cp:lastModifiedBy>Светлана</cp:lastModifiedBy>
  <cp:revision>59</cp:revision>
  <cp:lastPrinted>2015-05-12T08:55:08Z</cp:lastPrinted>
  <dcterms:created xsi:type="dcterms:W3CDTF">2015-03-11T04:51:15Z</dcterms:created>
  <dcterms:modified xsi:type="dcterms:W3CDTF">2019-05-27T17:36:26Z</dcterms:modified>
</cp:coreProperties>
</file>