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924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0EC1B0-59F0-41FE-BBDC-F11DD5135A96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3ACC38-F0C8-43C8-BE89-E8C23A5BD5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545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3ACC38-F0C8-43C8-BE89-E8C23A5BD5C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994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A9DEB-E067-4355-A8F7-51A3AA8C0542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EF4C-E145-4AAF-992A-D5231A613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430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A9DEB-E067-4355-A8F7-51A3AA8C0542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EF4C-E145-4AAF-992A-D5231A613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549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A9DEB-E067-4355-A8F7-51A3AA8C0542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EF4C-E145-4AAF-992A-D5231A613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559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A9DEB-E067-4355-A8F7-51A3AA8C0542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EF4C-E145-4AAF-992A-D5231A613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547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A9DEB-E067-4355-A8F7-51A3AA8C0542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EF4C-E145-4AAF-992A-D5231A613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119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A9DEB-E067-4355-A8F7-51A3AA8C0542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EF4C-E145-4AAF-992A-D5231A613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148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A9DEB-E067-4355-A8F7-51A3AA8C0542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EF4C-E145-4AAF-992A-D5231A613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608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A9DEB-E067-4355-A8F7-51A3AA8C0542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EF4C-E145-4AAF-992A-D5231A613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329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A9DEB-E067-4355-A8F7-51A3AA8C0542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EF4C-E145-4AAF-992A-D5231A613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176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A9DEB-E067-4355-A8F7-51A3AA8C0542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EF4C-E145-4AAF-992A-D5231A613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47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A9DEB-E067-4355-A8F7-51A3AA8C0542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3EF4C-E145-4AAF-992A-D5231A613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779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A9DEB-E067-4355-A8F7-51A3AA8C0542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3EF4C-E145-4AAF-992A-D5231A6131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736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icl\Desktop\казань для Л.А\казан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2" y="1412776"/>
            <a:ext cx="9112127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15617" y="116632"/>
            <a:ext cx="69127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«Достопримечательности города Казани».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052" y="1412776"/>
            <a:ext cx="90754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Казань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это  столица Республики Татарстан. Здесь живут люди разных национальностей. Они подарили городу свою культуру и традиции. Поэтому Казань славится своим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гостеприимтсвом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В Казани много  исторических мест и достопримечательностей.</a:t>
            </a:r>
          </a:p>
        </p:txBody>
      </p:sp>
    </p:spTree>
    <p:extLst>
      <p:ext uri="{BB962C8B-B14F-4D97-AF65-F5344CB8AC3E}">
        <p14:creationId xmlns:p14="http://schemas.microsoft.com/office/powerpoint/2010/main" val="2903704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icl\Desktop\казань\Zila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200"/>
            <a:ext cx="6300192" cy="6765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300192" y="332656"/>
            <a:ext cx="2843808" cy="6144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b="1" u="sng" dirty="0" err="1">
                <a:latin typeface="Times New Roman"/>
                <a:ea typeface="Calibri"/>
                <a:cs typeface="Times New Roman"/>
              </a:rPr>
              <a:t>Зилант</a:t>
            </a:r>
            <a:r>
              <a:rPr lang="ru-RU" b="1" u="sng" dirty="0">
                <a:latin typeface="Times New Roman"/>
                <a:ea typeface="Calibri"/>
                <a:cs typeface="Times New Roman"/>
              </a:rPr>
              <a:t> – хранитель Казани.</a:t>
            </a:r>
            <a:endParaRPr lang="ru-RU" sz="1400" dirty="0"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Крылатый дракон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Зилант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– главный символ Казани. По легенде, хранитель города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Зилант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обитает на дне озёра Кабан и охраняет ханские сокровища. Благодарные казанцы запечатлели его образ на гербе своего города. Есть примета – если погладить лапу или коготь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Зиланта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и загадать желание – оно непременно исполнится.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8121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icl\Desktop\казань\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3001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372200" y="116633"/>
            <a:ext cx="266429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u="sng" dirty="0"/>
              <a:t>Казанский Кремль.</a:t>
            </a:r>
            <a:endParaRPr lang="ru-RU" dirty="0"/>
          </a:p>
          <a:p>
            <a:r>
              <a:rPr lang="ru-RU" dirty="0"/>
              <a:t>Казани уже более 1000 лет. Сердцем города называют Казанский Кремль. За его сценами находятся резиденция Президента Татарстана, башня </a:t>
            </a:r>
            <a:r>
              <a:rPr lang="ru-RU" dirty="0" err="1"/>
              <a:t>Сююмбике</a:t>
            </a:r>
            <a:r>
              <a:rPr lang="ru-RU" dirty="0"/>
              <a:t>, </a:t>
            </a:r>
            <a:r>
              <a:rPr lang="ru-RU" dirty="0" err="1"/>
              <a:t>Благовещанский</a:t>
            </a:r>
            <a:r>
              <a:rPr lang="ru-RU" dirty="0"/>
              <a:t> собор, мечеть </a:t>
            </a:r>
            <a:r>
              <a:rPr lang="ru-RU" dirty="0" err="1"/>
              <a:t>Кул</a:t>
            </a:r>
            <a:r>
              <a:rPr lang="ru-RU" dirty="0"/>
              <a:t> Шариф, несколько музеев и другие достопримечательности. Каждый год наш Кремль посещают тысячи туристов из разных уголков мира. </a:t>
            </a:r>
          </a:p>
        </p:txBody>
      </p:sp>
    </p:spTree>
    <p:extLst>
      <p:ext uri="{BB962C8B-B14F-4D97-AF65-F5344CB8AC3E}">
        <p14:creationId xmlns:p14="http://schemas.microsoft.com/office/powerpoint/2010/main" val="2413131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icl\Desktop\казань\vid_na_bashnyu_syuyumbik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424847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55976" y="44624"/>
            <a:ext cx="47880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u="sng" dirty="0"/>
              <a:t>Башня </a:t>
            </a:r>
            <a:r>
              <a:rPr lang="ru-RU" b="1" u="sng" dirty="0" err="1"/>
              <a:t>Сююмбике</a:t>
            </a:r>
            <a:r>
              <a:rPr lang="ru-RU" b="1" u="sng" dirty="0"/>
              <a:t>.</a:t>
            </a:r>
            <a:endParaRPr lang="ru-RU" dirty="0"/>
          </a:p>
          <a:p>
            <a:r>
              <a:rPr lang="ru-RU" dirty="0"/>
              <a:t>Башня </a:t>
            </a:r>
            <a:r>
              <a:rPr lang="ru-RU" dirty="0" err="1"/>
              <a:t>Сююмбике</a:t>
            </a:r>
            <a:r>
              <a:rPr lang="ru-RU" dirty="0"/>
              <a:t> - один из символов древней Казани. С этим сооружением связана одна из самых загадочных городских легенд.</a:t>
            </a:r>
          </a:p>
          <a:p>
            <a:r>
              <a:rPr lang="ru-RU" dirty="0"/>
              <a:t>(Выступление Малики).</a:t>
            </a:r>
          </a:p>
          <a:p>
            <a:r>
              <a:rPr lang="ru-RU" dirty="0"/>
              <a:t>Башня </a:t>
            </a:r>
            <a:r>
              <a:rPr lang="ru-RU" dirty="0" err="1"/>
              <a:t>Сююмбике</a:t>
            </a:r>
            <a:r>
              <a:rPr lang="ru-RU" dirty="0"/>
              <a:t> сложена из красного кирпича, имеет семь ярусов. Башня имеет крен в восточную сторону. Сейчас эта башня одна из «падающих» в мире.</a:t>
            </a:r>
          </a:p>
        </p:txBody>
      </p:sp>
      <p:pic>
        <p:nvPicPr>
          <p:cNvPr id="4" name="Picture 2" descr="C:\Users\icl\Desktop\казань\im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979" y="2852936"/>
            <a:ext cx="4764021" cy="4005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7020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icl\Desktop\казань\114894127_xrlJnSS4PUjpElsdD0RQ5A3xvuSjho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6023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76256" y="44624"/>
            <a:ext cx="21602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u="sng" dirty="0"/>
              <a:t>Мечеть </a:t>
            </a:r>
            <a:r>
              <a:rPr lang="ru-RU" b="1" u="sng" dirty="0" err="1"/>
              <a:t>Кул</a:t>
            </a:r>
            <a:r>
              <a:rPr lang="ru-RU" b="1" u="sng" dirty="0"/>
              <a:t> Шариф.</a:t>
            </a:r>
            <a:endParaRPr lang="ru-RU" dirty="0"/>
          </a:p>
          <a:p>
            <a:r>
              <a:rPr lang="ru-RU" dirty="0"/>
              <a:t>Это одна из самых красивых и известных мечетей Татарстана. Она была построена в 2005 году. Своё название мечеть получила в память о выдающемся татарском просветителе и имаме - </a:t>
            </a:r>
            <a:r>
              <a:rPr lang="ru-RU" dirty="0" err="1"/>
              <a:t>Кул</a:t>
            </a:r>
            <a:r>
              <a:rPr lang="ru-RU" dirty="0"/>
              <a:t> Шарифе. </a:t>
            </a:r>
          </a:p>
          <a:p>
            <a:r>
              <a:rPr lang="ru-RU" dirty="0"/>
              <a:t>В мечети находится Музей ислама.</a:t>
            </a:r>
          </a:p>
        </p:txBody>
      </p:sp>
    </p:spTree>
    <p:extLst>
      <p:ext uri="{BB962C8B-B14F-4D97-AF65-F5344CB8AC3E}">
        <p14:creationId xmlns:p14="http://schemas.microsoft.com/office/powerpoint/2010/main" val="715253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icl\Desktop\казань\64120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40085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24128" y="116632"/>
            <a:ext cx="33123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u="sng" dirty="0"/>
              <a:t>Татарский академический государственный театр оперы и балета имени Мусы </a:t>
            </a:r>
            <a:r>
              <a:rPr lang="ru-RU" b="1" u="sng" dirty="0" err="1"/>
              <a:t>Джалиля</a:t>
            </a:r>
            <a:r>
              <a:rPr lang="ru-RU" b="1" u="sng" dirty="0"/>
              <a:t>. </a:t>
            </a:r>
            <a:endParaRPr lang="ru-RU" dirty="0"/>
          </a:p>
          <a:p>
            <a:r>
              <a:rPr lang="ru-RU" dirty="0"/>
              <a:t>Казань славится своими театрами. Крупнейший из них - Татарский академический государственный театр оперы и балета имени Мусы </a:t>
            </a:r>
            <a:r>
              <a:rPr lang="ru-RU" dirty="0" err="1"/>
              <a:t>Джалиля</a:t>
            </a:r>
            <a:r>
              <a:rPr lang="ru-RU" dirty="0"/>
              <a:t>. </a:t>
            </a:r>
          </a:p>
          <a:p>
            <a:r>
              <a:rPr lang="ru-RU" dirty="0"/>
              <a:t>Каждый год на сцене театра проходит два всемирно известных международных фестиваля: оперный- имени Фёдора Шаляпина и классического балета – имени Рудольфа Нуриева. </a:t>
            </a:r>
          </a:p>
          <a:p>
            <a:r>
              <a:rPr lang="ru-RU" dirty="0"/>
              <a:t>На здании оперного театра отражены татарский национальный орнамент и классические формы. </a:t>
            </a:r>
          </a:p>
        </p:txBody>
      </p:sp>
    </p:spTree>
    <p:extLst>
      <p:ext uri="{BB962C8B-B14F-4D97-AF65-F5344CB8AC3E}">
        <p14:creationId xmlns:p14="http://schemas.microsoft.com/office/powerpoint/2010/main" val="2331191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icl\Desktop\казань\teatr_kykol2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32" y="0"/>
            <a:ext cx="6413876" cy="6669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588224" y="116632"/>
            <a:ext cx="237626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u="sng" dirty="0"/>
              <a:t>Театр кукол «</a:t>
            </a:r>
            <a:r>
              <a:rPr lang="ru-RU" b="1" u="sng" dirty="0" err="1"/>
              <a:t>Экият</a:t>
            </a:r>
            <a:r>
              <a:rPr lang="ru-RU" b="1" u="sng" dirty="0"/>
              <a:t>».</a:t>
            </a:r>
            <a:endParaRPr lang="ru-RU" dirty="0"/>
          </a:p>
          <a:p>
            <a:r>
              <a:rPr lang="ru-RU" dirty="0"/>
              <a:t>Кукольный театр «</a:t>
            </a:r>
            <a:r>
              <a:rPr lang="ru-RU" dirty="0" err="1"/>
              <a:t>Экият</a:t>
            </a:r>
            <a:r>
              <a:rPr lang="ru-RU" dirty="0"/>
              <a:t>» на улице Петербургской – настоящий сказочный дворец с волшебными башенками, балконами и затейливыми окошками. В его репертуаре более 30 разных спектаклей. </a:t>
            </a:r>
          </a:p>
          <a:p>
            <a:r>
              <a:rPr lang="ru-RU" dirty="0"/>
              <a:t>А внутри – царство сказочных героев: </a:t>
            </a:r>
            <a:r>
              <a:rPr lang="ru-RU" dirty="0" err="1"/>
              <a:t>Шурале</a:t>
            </a:r>
            <a:r>
              <a:rPr lang="ru-RU" dirty="0"/>
              <a:t>, Су </a:t>
            </a:r>
            <a:r>
              <a:rPr lang="ru-RU" dirty="0" err="1"/>
              <a:t>Анасы</a:t>
            </a:r>
            <a:r>
              <a:rPr lang="ru-RU" dirty="0"/>
              <a:t>, Щелкунчика, Колобка и множества других. Они оживают на сцене кукольного театра и дарят радость детям.</a:t>
            </a:r>
          </a:p>
        </p:txBody>
      </p:sp>
    </p:spTree>
    <p:extLst>
      <p:ext uri="{BB962C8B-B14F-4D97-AF65-F5344CB8AC3E}">
        <p14:creationId xmlns:p14="http://schemas.microsoft.com/office/powerpoint/2010/main" val="428002636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379</Words>
  <Application>Microsoft Office PowerPoint</Application>
  <PresentationFormat>Экран (4:3)</PresentationFormat>
  <Paragraphs>22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icl</dc:creator>
  <cp:lastModifiedBy>Comp</cp:lastModifiedBy>
  <cp:revision>7</cp:revision>
  <cp:lastPrinted>2019-05-23T18:29:48Z</cp:lastPrinted>
  <dcterms:created xsi:type="dcterms:W3CDTF">2016-09-05T10:31:08Z</dcterms:created>
  <dcterms:modified xsi:type="dcterms:W3CDTF">2019-05-23T19:17:46Z</dcterms:modified>
</cp:coreProperties>
</file>