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6" r:id="rId5"/>
    <p:sldId id="257" r:id="rId6"/>
    <p:sldId id="260" r:id="rId7"/>
    <p:sldId id="261" r:id="rId8"/>
    <p:sldId id="262" r:id="rId9"/>
    <p:sldId id="263" r:id="rId10"/>
    <p:sldId id="264" r:id="rId11"/>
    <p:sldId id="267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171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953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35381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928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21909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9142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2115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280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05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194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554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320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912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261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53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92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A52BBF-BFB7-4F74-9C44-C467DABE1EF0}" type="datetimeFigureOut">
              <a:rPr lang="ru-RU" smtClean="0"/>
              <a:t>03.03.2019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748E7BB-B888-4EE1-97AB-B91F393DD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566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scienceland.info/biology10/cell-structure" TargetMode="External"/><Relationship Id="rId2" Type="http://schemas.openxmlformats.org/officeDocument/2006/relationships/hyperlink" Target="http://www.egeteka.ru/learning/intensive_work/biology/1280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xamen.ru/add/manual/school-subjects/natural-sciences/biology/uchenie-o-kletke/stroenie-eukarioticheskoj-kletki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3245" y="2404534"/>
            <a:ext cx="8540758" cy="1646302"/>
          </a:xfrm>
        </p:spPr>
        <p:txBody>
          <a:bodyPr/>
          <a:lstStyle/>
          <a:p>
            <a:r>
              <a:rPr lang="ru-RU" dirty="0" smtClean="0"/>
              <a:t>Презентация по биологии</a:t>
            </a:r>
            <a:br>
              <a:rPr lang="ru-RU" dirty="0" smtClean="0"/>
            </a:br>
            <a:r>
              <a:rPr lang="ru-RU" dirty="0" smtClean="0"/>
              <a:t>Строение </a:t>
            </a:r>
            <a:r>
              <a:rPr lang="ru-RU" dirty="0" smtClean="0"/>
              <a:t>клетки эукариот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261738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Выполнила: ученица 12 «А» класса</a:t>
            </a:r>
          </a:p>
          <a:p>
            <a:r>
              <a:rPr lang="ru-RU" dirty="0" err="1" smtClean="0"/>
              <a:t>Близнева</a:t>
            </a:r>
            <a:r>
              <a:rPr lang="ru-RU" dirty="0" smtClean="0"/>
              <a:t> Ангелина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1100" dirty="0" smtClean="0"/>
              <a:t>2019 год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487253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Выше перечислены наиболее важные и обязательные компоненты </a:t>
            </a:r>
            <a:r>
              <a:rPr lang="ru-RU" dirty="0" err="1"/>
              <a:t>эукариотической</a:t>
            </a:r>
            <a:r>
              <a:rPr lang="ru-RU" dirty="0"/>
              <a:t> клетки. Однако строение клеток разных эукариот, а также разных клеток одного организма несколько отличается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Строение </a:t>
            </a:r>
            <a:r>
              <a:rPr lang="ru-RU" dirty="0" err="1" smtClean="0"/>
              <a:t>эукариотической</a:t>
            </a:r>
            <a:r>
              <a:rPr lang="ru-RU" dirty="0" smtClean="0"/>
              <a:t> </a:t>
            </a:r>
            <a:r>
              <a:rPr lang="ru-RU" dirty="0"/>
              <a:t>клетки показывает, что это сложная система, функционирование которой направлено на поддержание жизни. Такая система возникла в процессе длительной сначала химической, биохимической и потом биологической эволюции на Земле.</a:t>
            </a:r>
          </a:p>
        </p:txBody>
      </p:sp>
    </p:spTree>
    <p:extLst>
      <p:ext uri="{BB962C8B-B14F-4D97-AF65-F5344CB8AC3E}">
        <p14:creationId xmlns:p14="http://schemas.microsoft.com/office/powerpoint/2010/main" val="36272185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http://www.egeteka.ru/learning/intensive_work/biology/1280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scienceland.info/biology10/cell-structure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https://www.examen.ru/add/manual/school-subjects/natural-sciences/biology/uchenie-o-kletke/stroenie-eukarioticheskoj-kletki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069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77334" y="2087592"/>
            <a:ext cx="8596668" cy="227737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Спасибо за внимание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87720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Клетка – сложная система, состоящая из трех структурно-функциональных подсистем поверхностного аппарата, цитоплазмы с органоидами и ядра.</a:t>
            </a:r>
          </a:p>
          <a:p>
            <a:endParaRPr lang="ru-RU" dirty="0"/>
          </a:p>
          <a:p>
            <a:r>
              <a:rPr lang="ru-RU" dirty="0"/>
              <a:t>Эукариоты (ядерные) – клетки, обладающие, в отличие от прокариот, оформленным клеточным ядром, ограниченным от цитоплазмы ядерной оболочкой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 </a:t>
            </a:r>
            <a:r>
              <a:rPr lang="ru-RU" dirty="0" err="1"/>
              <a:t>эукариотическим</a:t>
            </a:r>
            <a:r>
              <a:rPr lang="ru-RU" dirty="0"/>
              <a:t> клеткам относят клетки животных, человека, растений и грибов.</a:t>
            </a:r>
          </a:p>
        </p:txBody>
      </p:sp>
    </p:spTree>
    <p:extLst>
      <p:ext uri="{BB962C8B-B14F-4D97-AF65-F5344CB8AC3E}">
        <p14:creationId xmlns:p14="http://schemas.microsoft.com/office/powerpoint/2010/main" val="30720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Строение животной клетки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2681" y="2258219"/>
            <a:ext cx="7686675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618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267" y="1154726"/>
            <a:ext cx="4280473" cy="48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1611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В строении </a:t>
            </a:r>
            <a:r>
              <a:rPr lang="ru-RU" dirty="0" err="1"/>
              <a:t>эукариотических</a:t>
            </a:r>
            <a:r>
              <a:rPr lang="ru-RU" dirty="0"/>
              <a:t> клеток можно выделить такие основополагающие части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ядро,</a:t>
            </a:r>
          </a:p>
          <a:p>
            <a:r>
              <a:rPr lang="ru-RU" dirty="0"/>
              <a:t>цитоплазма, содержащая органоиды и включения,</a:t>
            </a:r>
          </a:p>
          <a:p>
            <a:r>
              <a:rPr lang="ru-RU" dirty="0"/>
              <a:t>цитоплазматическая мембрана и клеточная стенка.</a:t>
            </a:r>
          </a:p>
        </p:txBody>
      </p:sp>
    </p:spTree>
    <p:extLst>
      <p:ext uri="{BB962C8B-B14F-4D97-AF65-F5344CB8AC3E}">
        <p14:creationId xmlns:p14="http://schemas.microsoft.com/office/powerpoint/2010/main" val="2560241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61049"/>
            <a:ext cx="8596668" cy="4980313"/>
          </a:xfrm>
        </p:spPr>
        <p:txBody>
          <a:bodyPr>
            <a:normAutofit/>
          </a:bodyPr>
          <a:lstStyle/>
          <a:p>
            <a:r>
              <a:rPr lang="ru-RU" dirty="0"/>
              <a:t>Ядро выполняет роль управляющего центра, регулирует все клеточные процессы. Здесь содержится генетический материал — хромосомы. Также важна роль ядра в клеточном делении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Цитоплазма состоит из полужидкого содержимого — </a:t>
            </a:r>
            <a:r>
              <a:rPr lang="ru-RU" dirty="0" err="1"/>
              <a:t>гиалоплазмы</a:t>
            </a:r>
            <a:r>
              <a:rPr lang="ru-RU" dirty="0"/>
              <a:t>, в которой находятся органеллы, включения, различные молекулы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Клеточная мембрана есть у всех клеток, представляет собой липидный </a:t>
            </a:r>
            <a:r>
              <a:rPr lang="ru-RU" dirty="0" err="1"/>
              <a:t>бислой</a:t>
            </a:r>
            <a:r>
              <a:rPr lang="ru-RU" dirty="0"/>
              <a:t> с содержащимися в нем и на его поверхностях белками. Клеточная стенка есть только у растительных и грибных клеток. Причем у растений основным ее компонентом является целлюлоза, а у грибов — хитин.</a:t>
            </a:r>
          </a:p>
          <a:p>
            <a:r>
              <a:rPr lang="ru-RU" dirty="0"/>
              <a:t>Органеллы, или органоиды, </a:t>
            </a:r>
            <a:r>
              <a:rPr lang="ru-RU" dirty="0" err="1"/>
              <a:t>эукариотических</a:t>
            </a:r>
            <a:r>
              <a:rPr lang="ru-RU" dirty="0"/>
              <a:t> клеток принято делить на мембранные и </a:t>
            </a:r>
            <a:r>
              <a:rPr lang="ru-RU" dirty="0" err="1"/>
              <a:t>немембранные</a:t>
            </a:r>
            <a:r>
              <a:rPr lang="ru-RU" dirty="0"/>
              <a:t>. Содержимое мембранных органоидов окружено мембраной, подобной той, которая окружает всю клетку. При этом одни органоиды окружены двумя мембранами — внешней и внутренней, а другие — только одной.</a:t>
            </a:r>
          </a:p>
        </p:txBody>
      </p:sp>
    </p:spTree>
    <p:extLst>
      <p:ext uri="{BB962C8B-B14F-4D97-AF65-F5344CB8AC3E}">
        <p14:creationId xmlns:p14="http://schemas.microsoft.com/office/powerpoint/2010/main" val="677792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54015"/>
            <a:ext cx="8596668" cy="51873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Ключевыми мембранными органеллами </a:t>
            </a:r>
            <a:r>
              <a:rPr lang="ru-RU" dirty="0" err="1"/>
              <a:t>эукариотических</a:t>
            </a:r>
            <a:r>
              <a:rPr lang="ru-RU" dirty="0"/>
              <a:t> клеток являются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/>
              <a:t>митохондрии,</a:t>
            </a:r>
          </a:p>
          <a:p>
            <a:r>
              <a:rPr lang="ru-RU" dirty="0"/>
              <a:t>хлоропласты,</a:t>
            </a:r>
          </a:p>
          <a:p>
            <a:r>
              <a:rPr lang="ru-RU" dirty="0"/>
              <a:t>эндоплазматическая сеть,</a:t>
            </a:r>
          </a:p>
          <a:p>
            <a:r>
              <a:rPr lang="ru-RU" dirty="0"/>
              <a:t>комплекс </a:t>
            </a:r>
            <a:r>
              <a:rPr lang="ru-RU" dirty="0" err="1"/>
              <a:t>Гольджи</a:t>
            </a:r>
            <a:r>
              <a:rPr lang="ru-RU" dirty="0"/>
              <a:t>,</a:t>
            </a:r>
          </a:p>
          <a:p>
            <a:r>
              <a:rPr lang="ru-RU" dirty="0"/>
              <a:t>лизосомы.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 </a:t>
            </a:r>
            <a:r>
              <a:rPr lang="ru-RU" dirty="0" err="1"/>
              <a:t>немембранным</a:t>
            </a:r>
            <a:r>
              <a:rPr lang="ru-RU" dirty="0"/>
              <a:t> органоидам относятся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 smtClean="0"/>
              <a:t>Рибосомы</a:t>
            </a:r>
            <a:r>
              <a:rPr lang="ru-RU" dirty="0"/>
              <a:t>,</a:t>
            </a:r>
          </a:p>
          <a:p>
            <a:r>
              <a:rPr lang="ru-RU" dirty="0"/>
              <a:t>клеточный центр.</a:t>
            </a:r>
          </a:p>
        </p:txBody>
      </p:sp>
    </p:spTree>
    <p:extLst>
      <p:ext uri="{BB962C8B-B14F-4D97-AF65-F5344CB8AC3E}">
        <p14:creationId xmlns:p14="http://schemas.microsoft.com/office/powerpoint/2010/main" val="3594210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62641"/>
            <a:ext cx="8596668" cy="5848709"/>
          </a:xfrm>
        </p:spPr>
        <p:txBody>
          <a:bodyPr>
            <a:normAutofit/>
          </a:bodyPr>
          <a:lstStyle/>
          <a:p>
            <a:r>
              <a:rPr lang="ru-RU" dirty="0"/>
              <a:t>Особенности строения органоидов </a:t>
            </a:r>
            <a:r>
              <a:rPr lang="ru-RU" dirty="0" err="1"/>
              <a:t>эукариотической</a:t>
            </a:r>
            <a:r>
              <a:rPr lang="ru-RU" dirty="0"/>
              <a:t> клетки связаны с выполняемыми ими функциями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Так митохондрии выполняют роль энергетических центров клетки, в них синтезируется большая часть молекул АТФ. В связи с этим внутренняя мембрана митохондрий имеет множество выростов — </a:t>
            </a:r>
            <a:r>
              <a:rPr lang="ru-RU" dirty="0" err="1"/>
              <a:t>крист</a:t>
            </a:r>
            <a:r>
              <a:rPr lang="ru-RU" dirty="0"/>
              <a:t>, содержащих ферментативные конвейеры, функционирование которых приводит к синтезу АТФ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Хлоропласты есть только у растений. Это тоже </a:t>
            </a:r>
            <a:r>
              <a:rPr lang="ru-RU" dirty="0" err="1"/>
              <a:t>двумембранный</a:t>
            </a:r>
            <a:r>
              <a:rPr lang="ru-RU" dirty="0"/>
              <a:t> органоид, содержащий внутри себя структуры — </a:t>
            </a:r>
            <a:r>
              <a:rPr lang="ru-RU" dirty="0" err="1"/>
              <a:t>тилакоиды</a:t>
            </a:r>
            <a:r>
              <a:rPr lang="ru-RU" dirty="0"/>
              <a:t>. На мембранах </a:t>
            </a:r>
            <a:r>
              <a:rPr lang="ru-RU" dirty="0" err="1"/>
              <a:t>тилакоидов</a:t>
            </a:r>
            <a:r>
              <a:rPr lang="ru-RU" dirty="0"/>
              <a:t> происходят реакции световой фазы фотосинтеза</a:t>
            </a:r>
            <a:r>
              <a:rPr lang="ru-RU" dirty="0" smtClean="0"/>
              <a:t>.</a:t>
            </a:r>
          </a:p>
          <a:p>
            <a:r>
              <a:rPr lang="ru-RU" dirty="0"/>
              <a:t>В процессе фотосинтеза за счет энергии Солнца происходит синтез органических веществ. Эта энергия накапливается в химических связях сложных соединений. В процессе дыхания, которое большей частью происходит в митохондриях, происходит расщепление органических веществ с высвобождением энергии, которая сначала аккумулируется в АТФ, а далее используется для обеспечения любой активности клетки.</a:t>
            </a:r>
          </a:p>
        </p:txBody>
      </p:sp>
    </p:spTree>
    <p:extLst>
      <p:ext uri="{BB962C8B-B14F-4D97-AF65-F5344CB8AC3E}">
        <p14:creationId xmlns:p14="http://schemas.microsoft.com/office/powerpoint/2010/main" val="1713307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810883"/>
            <a:ext cx="8596668" cy="523047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 каналам эндоплазматической сети (ЭПС) идет транспорт веществ из одной части клетки в другую, здесь же синтезируется большая часть белков, жиров и углеводов. Причем белки синтезируются рибосомами, расположенными на поверхности мембраны ЭПС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В комплексе </a:t>
            </a:r>
            <a:r>
              <a:rPr lang="ru-RU" dirty="0" err="1"/>
              <a:t>Гольджи</a:t>
            </a:r>
            <a:r>
              <a:rPr lang="ru-RU" dirty="0"/>
              <a:t> образуются лизосомы, содержащие различные ферменты в основном для расщепления поступивших в клетку веществ. Им формируются везикулы, содержимое которых </a:t>
            </a:r>
            <a:r>
              <a:rPr lang="ru-RU" dirty="0" err="1"/>
              <a:t>экскретируется</a:t>
            </a:r>
            <a:r>
              <a:rPr lang="ru-RU" dirty="0"/>
              <a:t> за пределы клетки. Также </a:t>
            </a:r>
            <a:r>
              <a:rPr lang="ru-RU" dirty="0" err="1"/>
              <a:t>Гольджи</a:t>
            </a:r>
            <a:r>
              <a:rPr lang="ru-RU" dirty="0"/>
              <a:t> принимает участие в построении цитоплазматической мембраны и клеточной стенки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Рибосомы состоят из двух субъединиц, выполняют функцию синтеза полипептидов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Клеточный центр у большинства эукариот состоит из пары центриолей. Каждая центриоль похожа на цилиндр. Его составляют расположенные по окружности микротрубочки в количестве 27 штук, объединенные по 3, т. е. получается 9 триплетов. Основная функция клеточного центра — организация веретена деления, состоящего из «вырастающих» из него микротрубочек. Веретено деления обеспечивает равномерное распределение генетического материала при делении </a:t>
            </a:r>
            <a:r>
              <a:rPr lang="ru-RU" dirty="0" err="1"/>
              <a:t>эукариотической</a:t>
            </a:r>
            <a:r>
              <a:rPr lang="ru-RU" dirty="0"/>
              <a:t> клетки.</a:t>
            </a:r>
          </a:p>
        </p:txBody>
      </p:sp>
    </p:spTree>
    <p:extLst>
      <p:ext uri="{BB962C8B-B14F-4D97-AF65-F5344CB8AC3E}">
        <p14:creationId xmlns:p14="http://schemas.microsoft.com/office/powerpoint/2010/main" val="1462129076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631</Words>
  <Application>Microsoft Office PowerPoint</Application>
  <PresentationFormat>Широкоэкранный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Trebuchet MS</vt:lpstr>
      <vt:lpstr>Wingdings 3</vt:lpstr>
      <vt:lpstr>Грань</vt:lpstr>
      <vt:lpstr>Презентация по биологии Строение клетки эукариот</vt:lpstr>
      <vt:lpstr>Презентация PowerPoint</vt:lpstr>
      <vt:lpstr>Строение животной клетки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  <vt:lpstr>Спасибо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клетки эукариот</dc:title>
  <dc:creator>Мусик</dc:creator>
  <cp:lastModifiedBy>Мусик</cp:lastModifiedBy>
  <cp:revision>3</cp:revision>
  <dcterms:created xsi:type="dcterms:W3CDTF">2019-03-03T16:17:28Z</dcterms:created>
  <dcterms:modified xsi:type="dcterms:W3CDTF">2019-03-03T16:33:03Z</dcterms:modified>
</cp:coreProperties>
</file>