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73" r:id="rId9"/>
    <p:sldId id="262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3318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7D1592-1148-49C0-B949-59ADBFF1717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6D913C-B85A-4BC5-89AC-8244D4FF33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7633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29E6E1D-FE57-4966-B128-315D8F6ADE1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ED5A40B-838A-44C4-A87F-17D9D7F0C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E6E1D-FE57-4966-B128-315D8F6ADE1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D5A40B-838A-44C4-A87F-17D9D7F0C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E6E1D-FE57-4966-B128-315D8F6ADE1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D5A40B-838A-44C4-A87F-17D9D7F0C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E6E1D-FE57-4966-B128-315D8F6ADE1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D5A40B-838A-44C4-A87F-17D9D7F0C5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E6E1D-FE57-4966-B128-315D8F6ADE1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D5A40B-838A-44C4-A87F-17D9D7F0C5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E6E1D-FE57-4966-B128-315D8F6ADE1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D5A40B-838A-44C4-A87F-17D9D7F0C5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E6E1D-FE57-4966-B128-315D8F6ADE1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D5A40B-838A-44C4-A87F-17D9D7F0C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E6E1D-FE57-4966-B128-315D8F6ADE1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D5A40B-838A-44C4-A87F-17D9D7F0C5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E6E1D-FE57-4966-B128-315D8F6ADE1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D5A40B-838A-44C4-A87F-17D9D7F0C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29E6E1D-FE57-4966-B128-315D8F6ADE1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D5A40B-838A-44C4-A87F-17D9D7F0C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29E6E1D-FE57-4966-B128-315D8F6ADE1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ED5A40B-838A-44C4-A87F-17D9D7F0C5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29E6E1D-FE57-4966-B128-315D8F6ADE1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ED5A40B-838A-44C4-A87F-17D9D7F0C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367809"/>
          </a:xfrm>
        </p:spPr>
        <p:txBody>
          <a:bodyPr>
            <a:noAutofit/>
          </a:bodyPr>
          <a:lstStyle/>
          <a:p>
            <a:r>
              <a:rPr lang="ru-RU" sz="2000" dirty="0" smtClean="0"/>
              <a:t>МУНИЦИПАЛЬНОЕ КАЗЕННОЕ ОБЩЕОБРАЗОВАТЕЛЬНОЕ УЧРЕЖДЕНИЕ</a:t>
            </a:r>
            <a:br>
              <a:rPr lang="ru-RU" sz="2000" dirty="0" smtClean="0"/>
            </a:br>
            <a:r>
              <a:rPr lang="ru-RU" sz="2000" dirty="0" smtClean="0"/>
              <a:t>«СРЕДНЯЯ ОБЩЕОБРАЗОВАТЕЛЬНАЯ ШКОЛА №2»</a:t>
            </a:r>
            <a:br>
              <a:rPr lang="ru-RU" sz="2000" dirty="0" smtClean="0"/>
            </a:br>
            <a:r>
              <a:rPr lang="ru-RU" sz="2000" dirty="0" smtClean="0"/>
              <a:t>Г. П. НАРТКАЛА КБР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785926"/>
            <a:ext cx="7772400" cy="4357718"/>
          </a:xfrm>
        </p:spPr>
        <p:txBody>
          <a:bodyPr>
            <a:normAutofit/>
          </a:bodyPr>
          <a:lstStyle/>
          <a:p>
            <a:pPr algn="ctr"/>
            <a:endParaRPr lang="ru-RU" sz="4000" dirty="0" smtClean="0">
              <a:solidFill>
                <a:srgbClr val="FF0000"/>
              </a:solidFill>
            </a:endParaRP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ПРЕЗЕНТАЦИЯ К ПРОЕКТУ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«В МИРЕ НАСЕКОМЫХ»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sz="1800" dirty="0" smtClean="0">
                <a:solidFill>
                  <a:srgbClr val="FF0000"/>
                </a:solidFill>
              </a:rPr>
              <a:t>Составитель:</a:t>
            </a:r>
          </a:p>
          <a:p>
            <a:r>
              <a:rPr lang="ru-RU" sz="1800" dirty="0" smtClean="0">
                <a:solidFill>
                  <a:srgbClr val="FF0000"/>
                </a:solidFill>
              </a:rPr>
              <a:t>Воспитатель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smtClean="0">
                <a:solidFill>
                  <a:srgbClr val="FF0000"/>
                </a:solidFill>
              </a:rPr>
              <a:t>Жамбеева З.З.</a:t>
            </a:r>
            <a:endParaRPr lang="ru-RU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43581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Дидактические игры «Кто летит, бежит, прыгает?», «Найди пару»</a:t>
            </a:r>
          </a:p>
        </p:txBody>
      </p:sp>
      <p:pic>
        <p:nvPicPr>
          <p:cNvPr id="2050" name="Picture 2" descr="C:\Users\User\Downloads\насекомые\e18651e0-366d-4470-9a70-5fa0a74fe97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500174"/>
            <a:ext cx="3268271" cy="4357694"/>
          </a:xfrm>
          <a:prstGeom prst="rect">
            <a:avLst/>
          </a:prstGeom>
          <a:noFill/>
        </p:spPr>
      </p:pic>
      <p:pic>
        <p:nvPicPr>
          <p:cNvPr id="2051" name="Picture 3" descr="C:\Users\User\Downloads\насекомые\52815cce-dabc-4f83-a448-a0477d4e17e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1" y="1500174"/>
            <a:ext cx="3268289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0724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Игра-драматизация по сказке К. Чуковского «Муха-Цокотуха»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3074" name="Picture 2" descr="C:\Users\User\Downloads\насекомые\9f2bb33d-d83b-4702-b2de-3d12bdc140e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929066"/>
            <a:ext cx="3899445" cy="2428892"/>
          </a:xfrm>
          <a:prstGeom prst="rect">
            <a:avLst/>
          </a:prstGeom>
          <a:noFill/>
        </p:spPr>
      </p:pic>
      <p:pic>
        <p:nvPicPr>
          <p:cNvPr id="3075" name="Picture 3" descr="C:\Users\User\Downloads\насекомые\ef38ddca-54e0-4a63-a5b9-eeb86c9f577f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1142984"/>
            <a:ext cx="4214842" cy="2732504"/>
          </a:xfrm>
          <a:prstGeom prst="rect">
            <a:avLst/>
          </a:prstGeom>
          <a:noFill/>
        </p:spPr>
      </p:pic>
      <p:pic>
        <p:nvPicPr>
          <p:cNvPr id="3076" name="Picture 4" descr="C:\Users\User\Downloads\насекомые\bd0a41ec-570f-42fa-b126-a9ea41f7e19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428736"/>
            <a:ext cx="3429025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Лепка «Божья коровка»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098" name="Picture 2" descr="C:\Users\User\Downloads\насекомые\4d8bf7cb-729f-4446-b30d-926043e67d8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000108"/>
            <a:ext cx="3857652" cy="2893239"/>
          </a:xfrm>
          <a:prstGeom prst="rect">
            <a:avLst/>
          </a:prstGeom>
          <a:noFill/>
        </p:spPr>
      </p:pic>
      <p:pic>
        <p:nvPicPr>
          <p:cNvPr id="4099" name="Picture 3" descr="C:\Users\User\Downloads\насекомые\491fcf02-fc75-4e4b-816b-4a6cf50df46d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1000108"/>
            <a:ext cx="3905276" cy="2857520"/>
          </a:xfrm>
          <a:prstGeom prst="rect">
            <a:avLst/>
          </a:prstGeom>
          <a:noFill/>
        </p:spPr>
      </p:pic>
      <p:pic>
        <p:nvPicPr>
          <p:cNvPr id="4100" name="Picture 4" descr="C:\Users\User\Downloads\насекомые\dc9a2b76-526b-4d16-afc5-cdedb61b77b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000504"/>
            <a:ext cx="3857652" cy="2678925"/>
          </a:xfrm>
          <a:prstGeom prst="rect">
            <a:avLst/>
          </a:prstGeom>
          <a:noFill/>
        </p:spPr>
      </p:pic>
      <p:pic>
        <p:nvPicPr>
          <p:cNvPr id="9218" name="Picture 2" descr="C:\Users\User\Downloads\насекомые\bozhya_korovka_list_trava_pyatna_nasekomoe_42302_1600x120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948020"/>
            <a:ext cx="3714776" cy="2729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Рисование (раскрашивание) «Бабочки»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5122" name="Picture 2" descr="C:\Users\User\Downloads\насекомые\8506af6d-6f0e-4268-9fb1-06433247be7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928670"/>
            <a:ext cx="3857651" cy="2857520"/>
          </a:xfrm>
          <a:prstGeom prst="rect">
            <a:avLst/>
          </a:prstGeom>
          <a:noFill/>
        </p:spPr>
      </p:pic>
      <p:pic>
        <p:nvPicPr>
          <p:cNvPr id="5123" name="Picture 3" descr="C:\Users\User\Downloads\насекомые\aeb0d8ee-2229-4cf7-a14e-4d975b1dc16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928670"/>
            <a:ext cx="3929090" cy="2837676"/>
          </a:xfrm>
          <a:prstGeom prst="rect">
            <a:avLst/>
          </a:prstGeom>
          <a:noFill/>
        </p:spPr>
      </p:pic>
      <p:pic>
        <p:nvPicPr>
          <p:cNvPr id="5124" name="Picture 4" descr="C:\Users\User\Downloads\насекомые\6f10eb8f-e5c6-47c7-8995-883ae319a61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857627"/>
            <a:ext cx="3857652" cy="2839661"/>
          </a:xfrm>
          <a:prstGeom prst="rect">
            <a:avLst/>
          </a:prstGeom>
          <a:noFill/>
        </p:spPr>
      </p:pic>
      <p:pic>
        <p:nvPicPr>
          <p:cNvPr id="5125" name="Picture 5" descr="C:\Users\User\Downloads\насекомые\cba6f649-f061-43cb-a165-25d7e47acaa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857628"/>
            <a:ext cx="3929090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0724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Математика «Сравнение по величине»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6146" name="Picture 2" descr="C:\Users\User\Downloads\насекомые\b61e6943-07a0-4bb9-a479-f66e528635c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214422"/>
            <a:ext cx="3714776" cy="4857760"/>
          </a:xfrm>
          <a:prstGeom prst="rect">
            <a:avLst/>
          </a:prstGeom>
          <a:noFill/>
        </p:spPr>
      </p:pic>
      <p:pic>
        <p:nvPicPr>
          <p:cNvPr id="6147" name="Picture 3" descr="C:\Users\User\Downloads\насекомые\660c5eda-1954-4394-8fdc-e98492cd8ea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214422"/>
            <a:ext cx="3643339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Подвижные игры «Хоровод насекомых», «Медведь и пчёлы»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7172" name="Picture 4" descr="C:\Users\User\Downloads\насекомые\87ef4b9c-607a-4772-a5e8-1c6c4e03fdd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357298"/>
            <a:ext cx="3143272" cy="4939428"/>
          </a:xfrm>
          <a:prstGeom prst="rect">
            <a:avLst/>
          </a:prstGeom>
          <a:noFill/>
        </p:spPr>
      </p:pic>
      <p:pic>
        <p:nvPicPr>
          <p:cNvPr id="3074" name="Picture 2" descr="C:\Users\User\Downloads\насекомые\24d9fa76-226c-414d-a6d2-43608ef4b3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1285860"/>
            <a:ext cx="3750495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Заключительный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Конкурс поделок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8195" name="Picture 3" descr="C:\Users\User\Downloads\насекомые\43661888-7df4-4eaa-baa7-775222d24e4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1571612"/>
            <a:ext cx="2555041" cy="3429024"/>
          </a:xfrm>
          <a:prstGeom prst="rect">
            <a:avLst/>
          </a:prstGeom>
          <a:noFill/>
        </p:spPr>
      </p:pic>
      <p:pic>
        <p:nvPicPr>
          <p:cNvPr id="8196" name="Picture 4" descr="C:\Users\User\Downloads\насекомые\34f8055a-c8a8-427e-a32f-440f7014b37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571612"/>
            <a:ext cx="2500330" cy="3429024"/>
          </a:xfrm>
          <a:prstGeom prst="rect">
            <a:avLst/>
          </a:prstGeom>
          <a:noFill/>
        </p:spPr>
      </p:pic>
      <p:pic>
        <p:nvPicPr>
          <p:cNvPr id="7" name="Picture 3" descr="C:\Users\User\Downloads\насекомые\9ad11d7c-76ea-46a6-94ed-416fffbd69cd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1571612"/>
            <a:ext cx="2707731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насекомые\img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этапе дошкольного детства ребенок получает эмоциональные впечатления о природе, накапливает представления о разных формах жизни, т.е. у него формируются первоосновы экологического мышления, сознания, закладываются начальные элементы экологической культуры.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АКТУАЛЬНОСТЬ ПЕДАГОГИЧЕСКОГО ПРОЕКТА</a:t>
            </a:r>
            <a:endParaRPr lang="ru-RU" sz="32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ownloads\насекомые\293336-alexfas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4500570"/>
            <a:ext cx="3020504" cy="1887815"/>
          </a:xfrm>
          <a:prstGeom prst="rect">
            <a:avLst/>
          </a:prstGeom>
          <a:noFill/>
        </p:spPr>
      </p:pic>
      <p:pic>
        <p:nvPicPr>
          <p:cNvPr id="5123" name="Picture 3" descr="C:\Users\User\Downloads\насекомые\50405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4500570"/>
            <a:ext cx="2674475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условия для развития познавательных и творческих способностей детей в процессе реализации образовательного проекта «В мире насекомых».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ownloads\насекомые\58747-Nik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3286124"/>
            <a:ext cx="3500462" cy="2625347"/>
          </a:xfrm>
          <a:prstGeom prst="rect">
            <a:avLst/>
          </a:prstGeom>
          <a:noFill/>
        </p:spPr>
      </p:pic>
      <p:pic>
        <p:nvPicPr>
          <p:cNvPr id="6147" name="Picture 3" descr="C:\Users\User\Downloads\насекомые\nasekomie_foto_01-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309306"/>
            <a:ext cx="3786214" cy="2557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Формировать реалистическое представление об окружающей нас природе, желание стать другом природы, беречь и охранять ее; формировать у детей элементарные представления о насекомых (бабочка, муравей, жук, пчела, кузнечик), их строении, способах передвижения; воспитывать бережное отношение к живому; развивать эмоциональную отзывчивость; формировать навыки исследовательской деятельности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ЗАДАЧИ ПРОЕКТА</a:t>
            </a:r>
            <a:endParaRPr lang="ru-RU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User\Downloads\насекомые\origina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4214818"/>
            <a:ext cx="3143272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07249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Дети средней группы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Воспитатели группы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Родители воспитанников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Вид проекта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групповой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Длительность проекта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краткосрочный (2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нед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.)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Тип проекта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информационно-творческий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User\Downloads\насекомые\c5178984-1673-4d35-a0f7-211de4d71e9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642918"/>
            <a:ext cx="3589760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Организационно-подготовительный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-Определение уровня знаний детей о насекомых.</a:t>
            </a:r>
          </a:p>
          <a:p>
            <a:pPr>
              <a:buNone/>
            </a:pPr>
            <a:r>
              <a:rPr lang="ru-RU" dirty="0" smtClean="0"/>
              <a:t>-Определение темы проекта, задач.</a:t>
            </a:r>
          </a:p>
          <a:p>
            <a:pPr>
              <a:buNone/>
            </a:pPr>
            <a:r>
              <a:rPr lang="ru-RU" dirty="0" smtClean="0"/>
              <a:t>-Подбор энциклопедий, художественной литературы, дидактических игр.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Этапы реализации проекта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Основной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Беседа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ru-RU" dirty="0" smtClean="0">
                <a:solidFill>
                  <a:schemeClr val="accent1"/>
                </a:solidFill>
              </a:rPr>
              <a:t>«Роль насекомых в природе»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C:\Users\User\Downloads\насекомые\41b702fa-ef1f-4807-a95b-eb81c81c741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500174"/>
            <a:ext cx="3268289" cy="4357718"/>
          </a:xfrm>
          <a:prstGeom prst="rect">
            <a:avLst/>
          </a:prstGeom>
          <a:noFill/>
        </p:spPr>
      </p:pic>
      <p:pic>
        <p:nvPicPr>
          <p:cNvPr id="3" name="Picture 2" descr="C:\Users\User\Downloads\насекомые\dd725962-5bdb-47cf-b9b8-a47e69d2fee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1500173"/>
            <a:ext cx="3357586" cy="43794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0" dirty="0" smtClean="0">
                <a:solidFill>
                  <a:schemeClr val="accent1"/>
                </a:solidFill>
              </a:rPr>
              <a:t>Отгадывание загадок, разучивание стихов и </a:t>
            </a:r>
            <a:r>
              <a:rPr lang="ru-RU" sz="2800" b="0" dirty="0" err="1" smtClean="0">
                <a:solidFill>
                  <a:schemeClr val="accent1"/>
                </a:solidFill>
              </a:rPr>
              <a:t>потешек</a:t>
            </a:r>
            <a:r>
              <a:rPr lang="ru-RU" sz="2800" b="0" dirty="0" smtClean="0">
                <a:solidFill>
                  <a:schemeClr val="accent1"/>
                </a:solidFill>
              </a:rPr>
              <a:t> про насекомых</a:t>
            </a:r>
            <a:endParaRPr lang="ru-RU" sz="2800" b="0" dirty="0">
              <a:solidFill>
                <a:schemeClr val="accent1"/>
              </a:solidFill>
            </a:endParaRPr>
          </a:p>
        </p:txBody>
      </p:sp>
      <p:pic>
        <p:nvPicPr>
          <p:cNvPr id="2050" name="Picture 2" descr="C:\Users\User\Downloads\насекомые\fac9bb9a-cfc3-45a8-a65f-caa9dd937a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428736"/>
            <a:ext cx="3394472" cy="4525962"/>
          </a:xfrm>
          <a:prstGeom prst="rect">
            <a:avLst/>
          </a:prstGeom>
          <a:noFill/>
        </p:spPr>
      </p:pic>
      <p:pic>
        <p:nvPicPr>
          <p:cNvPr id="2051" name="Picture 3" descr="C:\Users\User\Downloads\насекомые\59f72e2e-b06d-4ac0-a007-607d9164875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1428736"/>
            <a:ext cx="3375446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Дидактическая игра «Кто лишний?»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C:\Users\User\Downloads\насекомые\400ad8eb-1e0c-406f-8a31-ffc21e2a154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286" y="1571612"/>
            <a:ext cx="4191028" cy="3143272"/>
          </a:xfrm>
          <a:prstGeom prst="rect">
            <a:avLst/>
          </a:prstGeom>
          <a:noFill/>
        </p:spPr>
      </p:pic>
      <p:pic>
        <p:nvPicPr>
          <p:cNvPr id="1027" name="Picture 3" descr="C:\Users\User\Downloads\насекомые\2839e52e-9cce-4443-9897-f3e1b0a8d0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571611"/>
            <a:ext cx="3500462" cy="4667282"/>
          </a:xfrm>
          <a:prstGeom prst="rect">
            <a:avLst/>
          </a:prstGeom>
          <a:noFill/>
        </p:spPr>
      </p:pic>
      <p:pic>
        <p:nvPicPr>
          <p:cNvPr id="4098" name="Picture 2" descr="C:\Users\User\Downloads\насекомые\4(20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4786322"/>
            <a:ext cx="2143140" cy="1428760"/>
          </a:xfrm>
          <a:prstGeom prst="rect">
            <a:avLst/>
          </a:prstGeom>
          <a:noFill/>
        </p:spPr>
      </p:pic>
      <p:pic>
        <p:nvPicPr>
          <p:cNvPr id="4099" name="Picture 3" descr="C:\Users\User\Downloads\насекомые\IMG_25-04-10_687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786322"/>
            <a:ext cx="2003903" cy="142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357</TotalTime>
  <Words>265</Words>
  <Application>Microsoft Office PowerPoint</Application>
  <PresentationFormat>Экран (4:3)</PresentationFormat>
  <Paragraphs>40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МУНИЦИПАЛЬНОЕ КАЗЕННОЕ ОБЩЕОБРАЗОВАТЕЛЬНОЕ УЧРЕЖДЕНИЕ «СРЕДНЯЯ ОБЩЕОБРАЗОВАТЕЛЬНАЯ ШКОЛА №2» Г. П. НАРТКАЛА КБР</vt:lpstr>
      <vt:lpstr>АКТУАЛЬНОСТЬ ПЕДАГОГИЧЕСКОГО ПРОЕКТА</vt:lpstr>
      <vt:lpstr>ЦЕЛЬ ПРОЕКТА</vt:lpstr>
      <vt:lpstr>ЗАДАЧИ ПРОЕКТА</vt:lpstr>
      <vt:lpstr>Презентация PowerPoint</vt:lpstr>
      <vt:lpstr>Этапы реализации проекта</vt:lpstr>
      <vt:lpstr>Презентация PowerPoint</vt:lpstr>
      <vt:lpstr>Отгадывание загадок, разучивание стихов и потешек про насекомых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ОБЩЕОБРАЗОВАТЕЛЬНОЕ УЧРЕЖДЕНИЕ «СРЕДНЯЯ ОБЩЕОБРАЗОВАТЕЛЬНАЯ ШКОЛА №2» Г. П. НАРТКАЛА КБР</dc:title>
  <dc:creator>Пользователь</dc:creator>
  <cp:lastModifiedBy>IMANGO_GROWN</cp:lastModifiedBy>
  <cp:revision>40</cp:revision>
  <dcterms:created xsi:type="dcterms:W3CDTF">2019-02-16T15:15:40Z</dcterms:created>
  <dcterms:modified xsi:type="dcterms:W3CDTF">2019-05-27T09:08:51Z</dcterms:modified>
</cp:coreProperties>
</file>