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63" r:id="rId3"/>
    <p:sldId id="257" r:id="rId4"/>
    <p:sldId id="258" r:id="rId5"/>
    <p:sldId id="259" r:id="rId6"/>
    <p:sldId id="261" r:id="rId7"/>
    <p:sldId id="262" r:id="rId8"/>
    <p:sldId id="264" r:id="rId9"/>
    <p:sldId id="260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44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732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570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8506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80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120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75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654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8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09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743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031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994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255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38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793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487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14CB70E-1433-4F22-8AAE-6216C511522C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1AC8B-B587-4062-9ECB-9E28E803F2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9395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ator.ru/tags/virus/" TargetMode="External"/><Relationship Id="rId2" Type="http://schemas.openxmlformats.org/officeDocument/2006/relationships/hyperlink" Target="https://www.yaklass.ru/materiali?mode=cht&amp;chtid=5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terneturok.ru/lesson/biology/10-klass/bosnovy-citologii-b/nekletochnye-formy-zhizni-virusy-i-bakteriofag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/>
              <a:t>Презентация по биологии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вирусы</a:t>
            </a:r>
            <a:endParaRPr lang="ru-RU" dirty="0"/>
          </a:p>
        </p:txBody>
      </p:sp>
      <p:sp>
        <p:nvSpPr>
          <p:cNvPr id="5" name="Подзаголовок 2"/>
          <p:cNvSpPr txBox="1">
            <a:spLocks noGrp="1"/>
          </p:cNvSpPr>
          <p:nvPr>
            <p:ph type="subTitle" idx="1"/>
          </p:nvPr>
        </p:nvSpPr>
        <p:spPr bwMode="gray">
          <a:xfrm>
            <a:off x="1167328" y="4777381"/>
            <a:ext cx="8825658" cy="194259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b="0" i="0" kern="1200" cap="all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chemeClr val="tx1"/>
                </a:solidFill>
              </a:rPr>
              <a:t>Выполнила: ученица 12 «А» класса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Близнева</a:t>
            </a:r>
            <a:r>
              <a:rPr lang="ru-RU" dirty="0" smtClean="0">
                <a:solidFill>
                  <a:schemeClr val="tx1"/>
                </a:solidFill>
              </a:rPr>
              <a:t> Ангелина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2019 год</a:t>
            </a:r>
            <a:endParaRPr lang="ru-RU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9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03311" y="1651789"/>
            <a:ext cx="9404723" cy="3480927"/>
          </a:xfrm>
        </p:spPr>
        <p:txBody>
          <a:bodyPr/>
          <a:lstStyle/>
          <a:p>
            <a:pPr algn="ctr"/>
            <a:r>
              <a:rPr lang="ru-RU" sz="8000" dirty="0" smtClean="0"/>
              <a:t>Спасибо за внимание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31564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0565" y="1820004"/>
            <a:ext cx="5185345" cy="4195481"/>
          </a:xfrm>
        </p:spPr>
        <p:txBody>
          <a:bodyPr/>
          <a:lstStyle/>
          <a:p>
            <a:r>
              <a:rPr lang="ru-RU" dirty="0"/>
              <a:t>Большой вклад в изучение вирусов внес отечественный микробиолог Дмитрий Иосифович Ивановский. В 1892 году он обнаружил, что именно неклеточная форма жизни является причиной мозаичной болезни табака, и стал первооткрывателем вирусов.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616" y="1101225"/>
            <a:ext cx="3810000" cy="473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56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668379"/>
            <a:ext cx="9404723" cy="1400530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673356"/>
            <a:ext cx="8946541" cy="4195481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Вирус — это неклеточная форма жизни, которая распространяет инфекцию на клетки живых организмов, включая бактерии. Термин возник от латинского слова </a:t>
            </a:r>
            <a:r>
              <a:rPr lang="ru-RU" dirty="0" err="1"/>
              <a:t>virus</a:t>
            </a:r>
            <a:r>
              <a:rPr lang="ru-RU" dirty="0"/>
              <a:t>, обозначающего «яд». </a:t>
            </a:r>
          </a:p>
        </p:txBody>
      </p:sp>
    </p:spTree>
    <p:extLst>
      <p:ext uri="{BB962C8B-B14F-4D97-AF65-F5344CB8AC3E}">
        <p14:creationId xmlns:p14="http://schemas.microsoft.com/office/powerpoint/2010/main" val="12020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130" y="652388"/>
            <a:ext cx="9404723" cy="1400530"/>
          </a:xfrm>
        </p:spPr>
        <p:txBody>
          <a:bodyPr/>
          <a:lstStyle/>
          <a:p>
            <a:r>
              <a:rPr lang="ru-RU" dirty="0"/>
              <a:t>Строение вирусов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Вирусы</a:t>
            </a:r>
            <a:r>
              <a:rPr lang="ru-RU" dirty="0"/>
              <a:t> – неклеточные формы жизни. Они </a:t>
            </a:r>
            <a:r>
              <a:rPr lang="ru-RU" dirty="0" smtClean="0"/>
              <a:t>состоят </a:t>
            </a:r>
            <a:r>
              <a:rPr lang="ru-RU" dirty="0"/>
              <a:t>из фрагмента генетического материала (РНК или ДНК), составляющего сердцевину вируса, и защитной оболочки, которая называется </a:t>
            </a:r>
            <a:r>
              <a:rPr lang="ru-RU" b="1" dirty="0" err="1"/>
              <a:t>капсид</a:t>
            </a:r>
            <a:r>
              <a:rPr lang="ru-RU" dirty="0"/>
              <a:t>. У некоторых вирусов (герпес, грипп) есть дополнительная липопротеидная оболочка – </a:t>
            </a:r>
            <a:r>
              <a:rPr lang="ru-RU" b="1" dirty="0" err="1"/>
              <a:t>суперкапсид</a:t>
            </a:r>
            <a:r>
              <a:rPr lang="ru-RU" dirty="0"/>
              <a:t>, которая возникает из плазматической мембраны клетки-хозяина.</a:t>
            </a:r>
          </a:p>
          <a:p>
            <a:r>
              <a:rPr lang="ru-RU" dirty="0"/>
              <a:t>Вирусы не способны к самостоятельной жизнедеятельности. Они могут проявлять свойства живого, только попав в клетку-хозяина. Они используют потенциал и энергию этой клетки для создания своих новых вирусных частиц, следовательно, вирусы являются внутриклеточными паразитами.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9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991" y="607993"/>
            <a:ext cx="9404723" cy="1400530"/>
          </a:xfrm>
        </p:spPr>
        <p:txBody>
          <a:bodyPr/>
          <a:lstStyle/>
          <a:p>
            <a:r>
              <a:rPr lang="ru-RU" dirty="0" smtClean="0"/>
              <a:t>Строение вирусов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112" y="1835995"/>
            <a:ext cx="5102735" cy="3659032"/>
          </a:xfrm>
        </p:spPr>
      </p:pic>
    </p:spTree>
    <p:extLst>
      <p:ext uri="{BB962C8B-B14F-4D97-AF65-F5344CB8AC3E}">
        <p14:creationId xmlns:p14="http://schemas.microsoft.com/office/powerpoint/2010/main" val="35962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Размножение вирусов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6060" y="1853248"/>
            <a:ext cx="6927880" cy="4195481"/>
          </a:xfrm>
        </p:spPr>
        <p:txBody>
          <a:bodyPr/>
          <a:lstStyle/>
          <a:p>
            <a:r>
              <a:rPr lang="ru-RU" dirty="0"/>
              <a:t>Обычно вирус связывается с поверхностью клетки-хозяина и проникает внутрь. Каждый вирус ищет своего хозяина, то есть клетки строго определенного вида. Например, вирус – возбудитель гепатита (желтуха) проникает и размножается только в клетках печени, а вирус эпидемического паротита (свинка) – только в клетках околоушных слюнных желез человека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Проникнув </a:t>
            </a:r>
            <a:r>
              <a:rPr lang="ru-RU" dirty="0" smtClean="0"/>
              <a:t>внутрь </a:t>
            </a:r>
            <a:r>
              <a:rPr lang="ru-RU" dirty="0"/>
              <a:t>клетки-хозяина, вирусная ДНК или РНК начинает взаимодействовать с ее генетическим аппаратом таким образом, что клетка начинает синтезировать белки, свойственные </a:t>
            </a:r>
            <a:r>
              <a:rPr lang="ru-RU" dirty="0" smtClean="0"/>
              <a:t>вирусу.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8" r="1370" b="-4371"/>
          <a:stretch/>
        </p:blipFill>
        <p:spPr>
          <a:xfrm>
            <a:off x="8151963" y="2041945"/>
            <a:ext cx="3554083" cy="282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53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Размножение вирусов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578634"/>
            <a:ext cx="8946541" cy="4669765"/>
          </a:xfrm>
        </p:spPr>
        <p:txBody>
          <a:bodyPr>
            <a:normAutofit/>
          </a:bodyPr>
          <a:lstStyle/>
          <a:p>
            <a:r>
              <a:rPr lang="ru-RU" dirty="0"/>
              <a:t>В дальнейшем пораженная вирусами клетка может буквально «лопнуть», и из нее выйдет большое число вирусных частиц. Иногда вирусы выделяются из клетки постепенно, по одному, и зараженная клетка живет долго – такой тип взаимодействия вируса с клеткой называется продуктивным</a:t>
            </a:r>
            <a:r>
              <a:rPr lang="ru-RU" dirty="0" smtClean="0"/>
              <a:t>.</a:t>
            </a:r>
          </a:p>
          <a:p>
            <a:r>
              <a:rPr lang="ru-RU" dirty="0"/>
              <a:t>При заражении </a:t>
            </a:r>
            <a:r>
              <a:rPr lang="ru-RU" dirty="0" err="1"/>
              <a:t>ретровирусом</a:t>
            </a:r>
            <a:r>
              <a:rPr lang="ru-RU" dirty="0"/>
              <a:t> (например, вирус иммунодефицита человека (ВИЧ)), у которого в качестве генетического материала используется молекула РНК, наблюдается другая картина. При попадании </a:t>
            </a:r>
            <a:r>
              <a:rPr lang="ru-RU" dirty="0" err="1"/>
              <a:t>ретровируса</a:t>
            </a:r>
            <a:r>
              <a:rPr lang="ru-RU" dirty="0"/>
              <a:t> в клетку-хозяина происходит обратная транскрипция. </a:t>
            </a:r>
            <a:endParaRPr lang="ru-RU" dirty="0" smtClean="0"/>
          </a:p>
          <a:p>
            <a:r>
              <a:rPr lang="ru-RU" dirty="0"/>
              <a:t>Вирусы являются возбудителями большого количества заболеваний человека: корь, грипп, оспа, краснуха, энцефалит, свинка, гепатиты, СПИД.</a:t>
            </a:r>
          </a:p>
        </p:txBody>
      </p:sp>
    </p:spTree>
    <p:extLst>
      <p:ext uri="{BB962C8B-B14F-4D97-AF65-F5344CB8AC3E}">
        <p14:creationId xmlns:p14="http://schemas.microsoft.com/office/powerpoint/2010/main" val="40886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013" y="616619"/>
            <a:ext cx="9404723" cy="1400530"/>
          </a:xfrm>
        </p:spPr>
        <p:txBody>
          <a:bodyPr/>
          <a:lstStyle/>
          <a:p>
            <a:r>
              <a:rPr lang="ru-RU" dirty="0"/>
              <a:t>Бактериофаги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53248"/>
            <a:ext cx="6469811" cy="4373397"/>
          </a:xfrm>
        </p:spPr>
        <p:txBody>
          <a:bodyPr>
            <a:normAutofit/>
          </a:bodyPr>
          <a:lstStyle/>
          <a:p>
            <a:r>
              <a:rPr lang="ru-RU" b="1" dirty="0"/>
              <a:t>Бактериофаги</a:t>
            </a:r>
            <a:r>
              <a:rPr lang="ru-RU" dirty="0"/>
              <a:t> - </a:t>
            </a:r>
            <a:r>
              <a:rPr lang="ru-RU" dirty="0" smtClean="0"/>
              <a:t>это </a:t>
            </a:r>
            <a:r>
              <a:rPr lang="ru-RU" dirty="0"/>
              <a:t>вирусы, паразитирующие на бактериях. Они играют большую роль в медицине и широко применяются при лечении гнойных заболеваний, вызванных стафилококками и др. Генетический материал </a:t>
            </a:r>
            <a:r>
              <a:rPr lang="ru-RU" dirty="0" smtClean="0"/>
              <a:t>находится в </a:t>
            </a:r>
            <a:r>
              <a:rPr lang="ru-RU" dirty="0"/>
              <a:t>головке бактериофага, которая сверху покрыта белковой оболочкой (</a:t>
            </a:r>
            <a:r>
              <a:rPr lang="ru-RU" dirty="0" err="1"/>
              <a:t>капсидом</a:t>
            </a:r>
            <a:r>
              <a:rPr lang="ru-RU" dirty="0"/>
              <a:t>). Их функция – узнавать свой вид бактерий, осуществлять прикрепление фага к клетке. После прикрепления ДНК выдавливается в бактериальную клетку, а оболочки остаются снаружи.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211" y="1853248"/>
            <a:ext cx="4420217" cy="359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25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www.yaklass.ru/materiali?mode=cht&amp;chtid=59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https://indicator.ru/tags/virus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interneturok.ru/lesson/biology/10-klass/bosnovy-citologii-b/nekletochnye-formy-zhizni-virusy-i-bakteriofagi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30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23</TotalTime>
  <Words>358</Words>
  <Application>Microsoft Office PowerPoint</Application>
  <PresentationFormat>Широкоэкранный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Ион</vt:lpstr>
      <vt:lpstr>Презентация по биологии вирусы</vt:lpstr>
      <vt:lpstr>Презентация PowerPoint</vt:lpstr>
      <vt:lpstr>Определение</vt:lpstr>
      <vt:lpstr>Строение вирусов</vt:lpstr>
      <vt:lpstr>Строение вирусов</vt:lpstr>
      <vt:lpstr>Размножение вирусов</vt:lpstr>
      <vt:lpstr>Размножение вирусов</vt:lpstr>
      <vt:lpstr>Бактериофаги</vt:lpstr>
      <vt:lpstr>Источники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биологии вирусы</dc:title>
  <dc:creator>Мусик</dc:creator>
  <cp:lastModifiedBy>Мусик</cp:lastModifiedBy>
  <cp:revision>3</cp:revision>
  <dcterms:created xsi:type="dcterms:W3CDTF">2019-04-16T20:05:52Z</dcterms:created>
  <dcterms:modified xsi:type="dcterms:W3CDTF">2019-04-16T20:29:30Z</dcterms:modified>
</cp:coreProperties>
</file>