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6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92777E-33B6-4BD8-9DDF-2F1FC16D6074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74E3B06-4060-4EFC-B3FA-671ABA06C706}">
      <dgm:prSet phldrT="[Текст]" custT="1"/>
      <dgm:spPr/>
      <dgm:t>
        <a:bodyPr/>
        <a:lstStyle/>
        <a:p>
          <a:r>
            <a:rPr lang="ru-RU" sz="2800" b="1" dirty="0" smtClean="0"/>
            <a:t>Преемственность </a:t>
          </a:r>
        </a:p>
        <a:p>
          <a:r>
            <a:rPr lang="ru-RU" sz="2800" dirty="0" smtClean="0">
              <a:latin typeface="Constantia" pitchFamily="18" charset="0"/>
            </a:rPr>
            <a:t>единая системная работа  </a:t>
          </a:r>
          <a:endParaRPr lang="ru-RU" sz="2800" dirty="0">
            <a:latin typeface="Constantia" pitchFamily="18" charset="0"/>
          </a:endParaRPr>
        </a:p>
      </dgm:t>
    </dgm:pt>
    <dgm:pt modelId="{38863FC8-5EC9-4625-89DB-8BDB1AF2A1F4}" type="parTrans" cxnId="{EB363156-F373-478E-B98F-479ECE251DA3}">
      <dgm:prSet/>
      <dgm:spPr/>
      <dgm:t>
        <a:bodyPr/>
        <a:lstStyle/>
        <a:p>
          <a:endParaRPr lang="ru-RU"/>
        </a:p>
      </dgm:t>
    </dgm:pt>
    <dgm:pt modelId="{DBF98E8F-02D9-4286-A9A5-137E077C09E6}" type="sibTrans" cxnId="{EB363156-F373-478E-B98F-479ECE251DA3}">
      <dgm:prSet/>
      <dgm:spPr/>
      <dgm:t>
        <a:bodyPr/>
        <a:lstStyle/>
        <a:p>
          <a:endParaRPr lang="ru-RU"/>
        </a:p>
      </dgm:t>
    </dgm:pt>
    <dgm:pt modelId="{ADA4EE72-AF5F-4A79-B0BF-D8E86B727887}">
      <dgm:prSet phldrT="[Текст]" custT="1"/>
      <dgm:spPr/>
      <dgm:t>
        <a:bodyPr/>
        <a:lstStyle/>
        <a:p>
          <a:r>
            <a:rPr lang="ru-RU" sz="2400" dirty="0" smtClean="0">
              <a:latin typeface="Constantia" pitchFamily="18" charset="0"/>
            </a:rPr>
            <a:t>Начальная школа</a:t>
          </a:r>
          <a:endParaRPr lang="ru-RU" sz="2400" dirty="0">
            <a:latin typeface="Constantia" pitchFamily="18" charset="0"/>
          </a:endParaRPr>
        </a:p>
      </dgm:t>
    </dgm:pt>
    <dgm:pt modelId="{A0436470-19E4-4B7D-9465-03CFDED3234F}" type="parTrans" cxnId="{496A3CBE-A2EF-4AFC-814D-33F72AEAC340}">
      <dgm:prSet/>
      <dgm:spPr/>
      <dgm:t>
        <a:bodyPr/>
        <a:lstStyle/>
        <a:p>
          <a:endParaRPr lang="ru-RU"/>
        </a:p>
      </dgm:t>
    </dgm:pt>
    <dgm:pt modelId="{5A401DA0-DB9D-41F1-BD94-36BFFE2A2267}" type="sibTrans" cxnId="{496A3CBE-A2EF-4AFC-814D-33F72AEAC340}">
      <dgm:prSet/>
      <dgm:spPr/>
      <dgm:t>
        <a:bodyPr/>
        <a:lstStyle/>
        <a:p>
          <a:endParaRPr lang="ru-RU"/>
        </a:p>
      </dgm:t>
    </dgm:pt>
    <dgm:pt modelId="{401C5A42-2D0C-41B4-A011-8EC4BA36E68F}">
      <dgm:prSet phldrT="[Текст]" custT="1"/>
      <dgm:spPr/>
      <dgm:t>
        <a:bodyPr/>
        <a:lstStyle/>
        <a:p>
          <a:r>
            <a:rPr lang="ru-RU" sz="2000" b="1" dirty="0" smtClean="0">
              <a:latin typeface="Constantia" pitchFamily="18" charset="0"/>
            </a:rPr>
            <a:t>ДОУ</a:t>
          </a:r>
          <a:endParaRPr lang="ru-RU" sz="2000" b="1" dirty="0">
            <a:latin typeface="Constantia" pitchFamily="18" charset="0"/>
          </a:endParaRPr>
        </a:p>
      </dgm:t>
    </dgm:pt>
    <dgm:pt modelId="{64E935E8-273A-49E3-8B2E-782179724D61}" type="parTrans" cxnId="{24A37F4B-3680-45C8-9A82-9F6FCCC24557}">
      <dgm:prSet/>
      <dgm:spPr/>
      <dgm:t>
        <a:bodyPr/>
        <a:lstStyle/>
        <a:p>
          <a:endParaRPr lang="ru-RU"/>
        </a:p>
      </dgm:t>
    </dgm:pt>
    <dgm:pt modelId="{29FE8B08-5259-4F4F-8CA2-5906E6471B90}" type="sibTrans" cxnId="{24A37F4B-3680-45C8-9A82-9F6FCCC24557}">
      <dgm:prSet/>
      <dgm:spPr/>
      <dgm:t>
        <a:bodyPr/>
        <a:lstStyle/>
        <a:p>
          <a:endParaRPr lang="ru-RU"/>
        </a:p>
      </dgm:t>
    </dgm:pt>
    <dgm:pt modelId="{41476C86-8820-4613-8667-07DC672D4C13}" type="pres">
      <dgm:prSet presAssocID="{6092777E-33B6-4BD8-9DDF-2F1FC16D607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688371C-3938-46D1-BF67-8E6E5564BE7C}" type="pres">
      <dgm:prSet presAssocID="{174E3B06-4060-4EFC-B3FA-671ABA06C706}" presName="node" presStyleLbl="node1" presStyleIdx="0" presStyleCnt="3" custScaleX="129251" custScaleY="107056" custRadScaleRad="101068" custRadScaleInc="-92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AB01A5-8B75-417D-AD33-C0AA715DA977}" type="pres">
      <dgm:prSet presAssocID="{DBF98E8F-02D9-4286-A9A5-137E077C09E6}" presName="sibTrans" presStyleLbl="sibTrans2D1" presStyleIdx="0" presStyleCnt="3" custScaleX="113417" custLinFactNeighborX="-27056" custLinFactNeighborY="4501"/>
      <dgm:spPr/>
      <dgm:t>
        <a:bodyPr/>
        <a:lstStyle/>
        <a:p>
          <a:endParaRPr lang="ru-RU"/>
        </a:p>
      </dgm:t>
    </dgm:pt>
    <dgm:pt modelId="{3F47E5FE-3929-4124-B553-D8586997BA88}" type="pres">
      <dgm:prSet presAssocID="{DBF98E8F-02D9-4286-A9A5-137E077C09E6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EB013FE0-EFB7-4F55-B277-7F648B1C2AE9}" type="pres">
      <dgm:prSet presAssocID="{ADA4EE72-AF5F-4A79-B0BF-D8E86B727887}" presName="node" presStyleLbl="node1" presStyleIdx="1" presStyleCnt="3" custScaleX="87680" custScaleY="98075" custRadScaleRad="101016" custRadScaleInc="-613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4EC203-F971-496C-B18F-6DA888C2B459}" type="pres">
      <dgm:prSet presAssocID="{5A401DA0-DB9D-41F1-BD94-36BFFE2A2267}" presName="sibTrans" presStyleLbl="sibTrans2D1" presStyleIdx="1" presStyleCnt="3" custScaleX="213503" custScaleY="139534" custLinFactNeighborX="-13769" custLinFactNeighborY="321"/>
      <dgm:spPr/>
      <dgm:t>
        <a:bodyPr/>
        <a:lstStyle/>
        <a:p>
          <a:endParaRPr lang="ru-RU"/>
        </a:p>
      </dgm:t>
    </dgm:pt>
    <dgm:pt modelId="{88E228B3-C6F2-412A-89B1-4D27BA03F22B}" type="pres">
      <dgm:prSet presAssocID="{5A401DA0-DB9D-41F1-BD94-36BFFE2A2267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72287692-A311-4DC7-B296-F4DF7A345D84}" type="pres">
      <dgm:prSet presAssocID="{401C5A42-2D0C-41B4-A011-8EC4BA36E68F}" presName="node" presStyleLbl="node1" presStyleIdx="2" presStyleCnt="3" custScaleX="88464" custScaleY="92620" custRadScaleRad="108735" custRadScaleInc="591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A721AF-E9C6-4DB6-8838-1CFE40616D7B}" type="pres">
      <dgm:prSet presAssocID="{29FE8B08-5259-4F4F-8CA2-5906E6471B90}" presName="sibTrans" presStyleLbl="sibTrans2D1" presStyleIdx="2" presStyleCnt="3" custScaleX="109286" custLinFactNeighborX="-1136" custLinFactNeighborY="1817"/>
      <dgm:spPr/>
      <dgm:t>
        <a:bodyPr/>
        <a:lstStyle/>
        <a:p>
          <a:endParaRPr lang="ru-RU"/>
        </a:p>
      </dgm:t>
    </dgm:pt>
    <dgm:pt modelId="{9ACC35E1-1293-411B-89CF-11373EC1F9A1}" type="pres">
      <dgm:prSet presAssocID="{29FE8B08-5259-4F4F-8CA2-5906E6471B90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DE9180FD-C9F9-4FDF-AEB6-14ECA6361947}" type="presOf" srcId="{5A401DA0-DB9D-41F1-BD94-36BFFE2A2267}" destId="{88E228B3-C6F2-412A-89B1-4D27BA03F22B}" srcOrd="1" destOrd="0" presId="urn:microsoft.com/office/officeart/2005/8/layout/cycle7"/>
    <dgm:cxn modelId="{A0A37F88-8A00-4DBA-9EC5-343B2772A699}" type="presOf" srcId="{DBF98E8F-02D9-4286-A9A5-137E077C09E6}" destId="{3F47E5FE-3929-4124-B553-D8586997BA88}" srcOrd="1" destOrd="0" presId="urn:microsoft.com/office/officeart/2005/8/layout/cycle7"/>
    <dgm:cxn modelId="{EB363156-F373-478E-B98F-479ECE251DA3}" srcId="{6092777E-33B6-4BD8-9DDF-2F1FC16D6074}" destId="{174E3B06-4060-4EFC-B3FA-671ABA06C706}" srcOrd="0" destOrd="0" parTransId="{38863FC8-5EC9-4625-89DB-8BDB1AF2A1F4}" sibTransId="{DBF98E8F-02D9-4286-A9A5-137E077C09E6}"/>
    <dgm:cxn modelId="{1A0E1943-F9E3-4FEE-B5FE-8CAD579D7BD2}" type="presOf" srcId="{401C5A42-2D0C-41B4-A011-8EC4BA36E68F}" destId="{72287692-A311-4DC7-B296-F4DF7A345D84}" srcOrd="0" destOrd="0" presId="urn:microsoft.com/office/officeart/2005/8/layout/cycle7"/>
    <dgm:cxn modelId="{D9D8A383-449A-4810-8000-0D4D5577D1BE}" type="presOf" srcId="{5A401DA0-DB9D-41F1-BD94-36BFFE2A2267}" destId="{FF4EC203-F971-496C-B18F-6DA888C2B459}" srcOrd="0" destOrd="0" presId="urn:microsoft.com/office/officeart/2005/8/layout/cycle7"/>
    <dgm:cxn modelId="{496A3CBE-A2EF-4AFC-814D-33F72AEAC340}" srcId="{6092777E-33B6-4BD8-9DDF-2F1FC16D6074}" destId="{ADA4EE72-AF5F-4A79-B0BF-D8E86B727887}" srcOrd="1" destOrd="0" parTransId="{A0436470-19E4-4B7D-9465-03CFDED3234F}" sibTransId="{5A401DA0-DB9D-41F1-BD94-36BFFE2A2267}"/>
    <dgm:cxn modelId="{C657B78A-508B-4D2C-866E-9316009E5084}" type="presOf" srcId="{ADA4EE72-AF5F-4A79-B0BF-D8E86B727887}" destId="{EB013FE0-EFB7-4F55-B277-7F648B1C2AE9}" srcOrd="0" destOrd="0" presId="urn:microsoft.com/office/officeart/2005/8/layout/cycle7"/>
    <dgm:cxn modelId="{4479B6DB-B558-42E3-8BA4-E8C8E3884C44}" type="presOf" srcId="{6092777E-33B6-4BD8-9DDF-2F1FC16D6074}" destId="{41476C86-8820-4613-8667-07DC672D4C13}" srcOrd="0" destOrd="0" presId="urn:microsoft.com/office/officeart/2005/8/layout/cycle7"/>
    <dgm:cxn modelId="{4B12AEC9-2124-4A44-A42F-56EFA0668679}" type="presOf" srcId="{174E3B06-4060-4EFC-B3FA-671ABA06C706}" destId="{0688371C-3938-46D1-BF67-8E6E5564BE7C}" srcOrd="0" destOrd="0" presId="urn:microsoft.com/office/officeart/2005/8/layout/cycle7"/>
    <dgm:cxn modelId="{D0D1A5EA-19FB-4FC1-83D6-29FCE77690FE}" type="presOf" srcId="{29FE8B08-5259-4F4F-8CA2-5906E6471B90}" destId="{49A721AF-E9C6-4DB6-8838-1CFE40616D7B}" srcOrd="0" destOrd="0" presId="urn:microsoft.com/office/officeart/2005/8/layout/cycle7"/>
    <dgm:cxn modelId="{24A37F4B-3680-45C8-9A82-9F6FCCC24557}" srcId="{6092777E-33B6-4BD8-9DDF-2F1FC16D6074}" destId="{401C5A42-2D0C-41B4-A011-8EC4BA36E68F}" srcOrd="2" destOrd="0" parTransId="{64E935E8-273A-49E3-8B2E-782179724D61}" sibTransId="{29FE8B08-5259-4F4F-8CA2-5906E6471B90}"/>
    <dgm:cxn modelId="{7BAE1F7B-23C9-43EC-A69C-97CD2BB8C0A9}" type="presOf" srcId="{DBF98E8F-02D9-4286-A9A5-137E077C09E6}" destId="{E9AB01A5-8B75-417D-AD33-C0AA715DA977}" srcOrd="0" destOrd="0" presId="urn:microsoft.com/office/officeart/2005/8/layout/cycle7"/>
    <dgm:cxn modelId="{64895B2E-F5D8-4698-B193-E3C26D888435}" type="presOf" srcId="{29FE8B08-5259-4F4F-8CA2-5906E6471B90}" destId="{9ACC35E1-1293-411B-89CF-11373EC1F9A1}" srcOrd="1" destOrd="0" presId="urn:microsoft.com/office/officeart/2005/8/layout/cycle7"/>
    <dgm:cxn modelId="{2878474D-A45C-4E53-B2F9-D8C49D91A739}" type="presParOf" srcId="{41476C86-8820-4613-8667-07DC672D4C13}" destId="{0688371C-3938-46D1-BF67-8E6E5564BE7C}" srcOrd="0" destOrd="0" presId="urn:microsoft.com/office/officeart/2005/8/layout/cycle7"/>
    <dgm:cxn modelId="{66749428-19E2-4BB9-AE17-453C02ED876B}" type="presParOf" srcId="{41476C86-8820-4613-8667-07DC672D4C13}" destId="{E9AB01A5-8B75-417D-AD33-C0AA715DA977}" srcOrd="1" destOrd="0" presId="urn:microsoft.com/office/officeart/2005/8/layout/cycle7"/>
    <dgm:cxn modelId="{679FC94E-5AFD-4609-899D-5077AAA46F0B}" type="presParOf" srcId="{E9AB01A5-8B75-417D-AD33-C0AA715DA977}" destId="{3F47E5FE-3929-4124-B553-D8586997BA88}" srcOrd="0" destOrd="0" presId="urn:microsoft.com/office/officeart/2005/8/layout/cycle7"/>
    <dgm:cxn modelId="{AE93F733-6981-41DF-AD4C-880DA3C91FF3}" type="presParOf" srcId="{41476C86-8820-4613-8667-07DC672D4C13}" destId="{EB013FE0-EFB7-4F55-B277-7F648B1C2AE9}" srcOrd="2" destOrd="0" presId="urn:microsoft.com/office/officeart/2005/8/layout/cycle7"/>
    <dgm:cxn modelId="{BCE56133-25FC-41DB-8C6A-B14F10444D03}" type="presParOf" srcId="{41476C86-8820-4613-8667-07DC672D4C13}" destId="{FF4EC203-F971-496C-B18F-6DA888C2B459}" srcOrd="3" destOrd="0" presId="urn:microsoft.com/office/officeart/2005/8/layout/cycle7"/>
    <dgm:cxn modelId="{D870101B-76E1-4DA8-B32E-0CB88AD1A503}" type="presParOf" srcId="{FF4EC203-F971-496C-B18F-6DA888C2B459}" destId="{88E228B3-C6F2-412A-89B1-4D27BA03F22B}" srcOrd="0" destOrd="0" presId="urn:microsoft.com/office/officeart/2005/8/layout/cycle7"/>
    <dgm:cxn modelId="{BF64BC9E-33A4-457C-928F-8C55F1ADD7F4}" type="presParOf" srcId="{41476C86-8820-4613-8667-07DC672D4C13}" destId="{72287692-A311-4DC7-B296-F4DF7A345D84}" srcOrd="4" destOrd="0" presId="urn:microsoft.com/office/officeart/2005/8/layout/cycle7"/>
    <dgm:cxn modelId="{13C457E5-7F7B-41E4-83D0-8B50C751410B}" type="presParOf" srcId="{41476C86-8820-4613-8667-07DC672D4C13}" destId="{49A721AF-E9C6-4DB6-8838-1CFE40616D7B}" srcOrd="5" destOrd="0" presId="urn:microsoft.com/office/officeart/2005/8/layout/cycle7"/>
    <dgm:cxn modelId="{E7AFA5AB-CEA7-4C4C-B38B-004D05C8E36F}" type="presParOf" srcId="{49A721AF-E9C6-4DB6-8838-1CFE40616D7B}" destId="{9ACC35E1-1293-411B-89CF-11373EC1F9A1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70CFB01-B97A-420D-A5EF-74BF2A098B5B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27DCD45-520F-4657-BE92-5472D5818F7A}">
      <dgm:prSet phldrT="[Текст]"/>
      <dgm:spPr/>
      <dgm:t>
        <a:bodyPr/>
        <a:lstStyle/>
        <a:p>
          <a:pPr algn="ctr"/>
          <a:r>
            <a:rPr lang="ru-RU" dirty="0" smtClean="0"/>
            <a:t>дети</a:t>
          </a:r>
          <a:endParaRPr lang="ru-RU" dirty="0"/>
        </a:p>
      </dgm:t>
    </dgm:pt>
    <dgm:pt modelId="{24A98773-DA2B-4A5B-9BFD-75D2C76B6CD9}" type="parTrans" cxnId="{D56C5776-C065-4672-A085-F3AC761C6EDD}">
      <dgm:prSet/>
      <dgm:spPr/>
      <dgm:t>
        <a:bodyPr/>
        <a:lstStyle/>
        <a:p>
          <a:pPr algn="ctr"/>
          <a:endParaRPr lang="ru-RU"/>
        </a:p>
      </dgm:t>
    </dgm:pt>
    <dgm:pt modelId="{557DF2E8-D734-4E07-8512-F209540E7047}" type="sibTrans" cxnId="{D56C5776-C065-4672-A085-F3AC761C6EDD}">
      <dgm:prSet/>
      <dgm:spPr/>
      <dgm:t>
        <a:bodyPr/>
        <a:lstStyle/>
        <a:p>
          <a:pPr algn="ctr"/>
          <a:endParaRPr lang="ru-RU"/>
        </a:p>
      </dgm:t>
    </dgm:pt>
    <dgm:pt modelId="{0450AB86-ADAB-444E-8D56-78B80FCAEA95}">
      <dgm:prSet phldrT="[Текст]" custT="1"/>
      <dgm:spPr/>
      <dgm:t>
        <a:bodyPr/>
        <a:lstStyle/>
        <a:p>
          <a:pPr algn="ctr"/>
          <a:r>
            <a:rPr lang="ru-RU" sz="2400" b="0" dirty="0" smtClean="0"/>
            <a:t>воспитатель</a:t>
          </a:r>
          <a:endParaRPr lang="ru-RU" sz="2400" b="0" dirty="0"/>
        </a:p>
      </dgm:t>
    </dgm:pt>
    <dgm:pt modelId="{54A71DCE-6E8C-46E6-87AD-5854E3497034}" type="parTrans" cxnId="{DC06E80A-FD28-4106-B831-52CEF69E72BD}">
      <dgm:prSet/>
      <dgm:spPr/>
      <dgm:t>
        <a:bodyPr/>
        <a:lstStyle/>
        <a:p>
          <a:pPr algn="ctr"/>
          <a:endParaRPr lang="ru-RU"/>
        </a:p>
      </dgm:t>
    </dgm:pt>
    <dgm:pt modelId="{3AE359A6-298A-4A73-9648-B2F8B1016CD5}" type="sibTrans" cxnId="{DC06E80A-FD28-4106-B831-52CEF69E72BD}">
      <dgm:prSet/>
      <dgm:spPr/>
      <dgm:t>
        <a:bodyPr/>
        <a:lstStyle/>
        <a:p>
          <a:pPr algn="ctr"/>
          <a:endParaRPr lang="ru-RU"/>
        </a:p>
      </dgm:t>
    </dgm:pt>
    <dgm:pt modelId="{4AC6590A-B98B-4E80-9EDB-6B117143AB3C}">
      <dgm:prSet phldrT="[Текст]"/>
      <dgm:spPr/>
      <dgm:t>
        <a:bodyPr/>
        <a:lstStyle/>
        <a:p>
          <a:pPr algn="ctr"/>
          <a:r>
            <a:rPr lang="ru-RU" dirty="0" smtClean="0"/>
            <a:t>психолог</a:t>
          </a:r>
          <a:endParaRPr lang="ru-RU" dirty="0"/>
        </a:p>
      </dgm:t>
    </dgm:pt>
    <dgm:pt modelId="{A5DBDC83-2689-41DE-8EAF-85FC8D6D7E24}" type="parTrans" cxnId="{654BABFA-B2F5-42C9-8C00-D37943E0AD84}">
      <dgm:prSet/>
      <dgm:spPr/>
      <dgm:t>
        <a:bodyPr/>
        <a:lstStyle/>
        <a:p>
          <a:pPr algn="ctr"/>
          <a:endParaRPr lang="ru-RU"/>
        </a:p>
      </dgm:t>
    </dgm:pt>
    <dgm:pt modelId="{BA93821D-4A53-4520-AF41-E7FB9B5CB841}" type="sibTrans" cxnId="{654BABFA-B2F5-42C9-8C00-D37943E0AD84}">
      <dgm:prSet/>
      <dgm:spPr/>
      <dgm:t>
        <a:bodyPr/>
        <a:lstStyle/>
        <a:p>
          <a:pPr algn="ctr"/>
          <a:endParaRPr lang="ru-RU"/>
        </a:p>
      </dgm:t>
    </dgm:pt>
    <dgm:pt modelId="{4BAC4C10-6322-4251-B512-25984A975DCC}">
      <dgm:prSet phldrT="[Текст]"/>
      <dgm:spPr/>
      <dgm:t>
        <a:bodyPr/>
        <a:lstStyle/>
        <a:p>
          <a:pPr algn="ctr"/>
          <a:r>
            <a:rPr lang="ru-RU" dirty="0" smtClean="0"/>
            <a:t>родители</a:t>
          </a:r>
          <a:endParaRPr lang="ru-RU" dirty="0"/>
        </a:p>
      </dgm:t>
    </dgm:pt>
    <dgm:pt modelId="{70C9999C-3EBB-4CDF-AC25-B130F1C87993}" type="parTrans" cxnId="{BAD533DB-C3CD-446E-98B4-3937D78550BA}">
      <dgm:prSet/>
      <dgm:spPr/>
      <dgm:t>
        <a:bodyPr/>
        <a:lstStyle/>
        <a:p>
          <a:pPr algn="ctr"/>
          <a:endParaRPr lang="ru-RU"/>
        </a:p>
      </dgm:t>
    </dgm:pt>
    <dgm:pt modelId="{A977DADD-EDDE-4303-A312-95D1A795552E}" type="sibTrans" cxnId="{BAD533DB-C3CD-446E-98B4-3937D78550BA}">
      <dgm:prSet/>
      <dgm:spPr/>
      <dgm:t>
        <a:bodyPr/>
        <a:lstStyle/>
        <a:p>
          <a:pPr algn="ctr"/>
          <a:endParaRPr lang="ru-RU"/>
        </a:p>
      </dgm:t>
    </dgm:pt>
    <dgm:pt modelId="{DC721D78-0AAA-4113-A71D-79F6B4A69396}">
      <dgm:prSet phldrT="[Текст]"/>
      <dgm:spPr/>
      <dgm:t>
        <a:bodyPr/>
        <a:lstStyle/>
        <a:p>
          <a:pPr algn="ctr"/>
          <a:r>
            <a:rPr lang="ru-RU" dirty="0" smtClean="0"/>
            <a:t>врачи</a:t>
          </a:r>
          <a:endParaRPr lang="ru-RU" dirty="0"/>
        </a:p>
      </dgm:t>
    </dgm:pt>
    <dgm:pt modelId="{538BDEFB-D92D-4AAB-AAEC-A4B661D61287}" type="parTrans" cxnId="{1293FC56-E35B-4A62-8A71-0A8C9539F090}">
      <dgm:prSet/>
      <dgm:spPr/>
      <dgm:t>
        <a:bodyPr/>
        <a:lstStyle/>
        <a:p>
          <a:pPr algn="ctr"/>
          <a:endParaRPr lang="ru-RU"/>
        </a:p>
      </dgm:t>
    </dgm:pt>
    <dgm:pt modelId="{20E665DC-4B4D-47B2-83FC-B559671A2A08}" type="sibTrans" cxnId="{1293FC56-E35B-4A62-8A71-0A8C9539F090}">
      <dgm:prSet/>
      <dgm:spPr/>
      <dgm:t>
        <a:bodyPr/>
        <a:lstStyle/>
        <a:p>
          <a:pPr algn="ctr"/>
          <a:endParaRPr lang="ru-RU"/>
        </a:p>
      </dgm:t>
    </dgm:pt>
    <dgm:pt modelId="{F78902F2-DE5B-4CAA-864E-D4075892C2EF}" type="pres">
      <dgm:prSet presAssocID="{C70CFB01-B97A-420D-A5EF-74BF2A098B5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FF51E25-70CB-4ED4-BEF7-76D44E5B06FE}" type="pres">
      <dgm:prSet presAssocID="{C70CFB01-B97A-420D-A5EF-74BF2A098B5B}" presName="cycle" presStyleCnt="0"/>
      <dgm:spPr/>
    </dgm:pt>
    <dgm:pt modelId="{7D01FD60-504B-4960-8704-2BD58E0F1C02}" type="pres">
      <dgm:prSet presAssocID="{427DCD45-520F-4657-BE92-5472D5818F7A}" presName="node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BBED52-D690-465D-8FF5-3AF7A7663519}" type="pres">
      <dgm:prSet presAssocID="{557DF2E8-D734-4E07-8512-F209540E7047}" presName="sibTransFirstNode" presStyleLbl="bgShp" presStyleIdx="0" presStyleCnt="1"/>
      <dgm:spPr/>
      <dgm:t>
        <a:bodyPr/>
        <a:lstStyle/>
        <a:p>
          <a:endParaRPr lang="ru-RU"/>
        </a:p>
      </dgm:t>
    </dgm:pt>
    <dgm:pt modelId="{A8CBEB21-C336-4F99-9D7C-ABA8FA262BE1}" type="pres">
      <dgm:prSet presAssocID="{0450AB86-ADAB-444E-8D56-78B80FCAEA95}" presName="nodeFollowingNodes" presStyleLbl="node1" presStyleIdx="1" presStyleCnt="5" custScaleX="121127" custScaleY="1155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0EA5DF-CC71-46D4-8171-D13DE42D121E}" type="pres">
      <dgm:prSet presAssocID="{4AC6590A-B98B-4E80-9EDB-6B117143AB3C}" presName="nodeFollowingNodes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63D48C-7926-49C7-8FE4-3F7862384BDF}" type="pres">
      <dgm:prSet presAssocID="{4BAC4C10-6322-4251-B512-25984A975DCC}" presName="nodeFollowingNodes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1754E8-7D77-4896-8E4C-244E97300198}" type="pres">
      <dgm:prSet presAssocID="{DC721D78-0AAA-4113-A71D-79F6B4A69396}" presName="nodeFollowingNodes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4E15B0E-3150-489F-8CAE-571C80A3DBF4}" type="presOf" srcId="{0450AB86-ADAB-444E-8D56-78B80FCAEA95}" destId="{A8CBEB21-C336-4F99-9D7C-ABA8FA262BE1}" srcOrd="0" destOrd="0" presId="urn:microsoft.com/office/officeart/2005/8/layout/cycle3"/>
    <dgm:cxn modelId="{654BABFA-B2F5-42C9-8C00-D37943E0AD84}" srcId="{C70CFB01-B97A-420D-A5EF-74BF2A098B5B}" destId="{4AC6590A-B98B-4E80-9EDB-6B117143AB3C}" srcOrd="2" destOrd="0" parTransId="{A5DBDC83-2689-41DE-8EAF-85FC8D6D7E24}" sibTransId="{BA93821D-4A53-4520-AF41-E7FB9B5CB841}"/>
    <dgm:cxn modelId="{2F97C16C-04FA-4915-9EDB-6775A434E841}" type="presOf" srcId="{4BAC4C10-6322-4251-B512-25984A975DCC}" destId="{2663D48C-7926-49C7-8FE4-3F7862384BDF}" srcOrd="0" destOrd="0" presId="urn:microsoft.com/office/officeart/2005/8/layout/cycle3"/>
    <dgm:cxn modelId="{D7D4BF87-AAA2-491E-92AB-35060CFBB340}" type="presOf" srcId="{DC721D78-0AAA-4113-A71D-79F6B4A69396}" destId="{361754E8-7D77-4896-8E4C-244E97300198}" srcOrd="0" destOrd="0" presId="urn:microsoft.com/office/officeart/2005/8/layout/cycle3"/>
    <dgm:cxn modelId="{1293FC56-E35B-4A62-8A71-0A8C9539F090}" srcId="{C70CFB01-B97A-420D-A5EF-74BF2A098B5B}" destId="{DC721D78-0AAA-4113-A71D-79F6B4A69396}" srcOrd="4" destOrd="0" parTransId="{538BDEFB-D92D-4AAB-AAEC-A4B661D61287}" sibTransId="{20E665DC-4B4D-47B2-83FC-B559671A2A08}"/>
    <dgm:cxn modelId="{DC06E80A-FD28-4106-B831-52CEF69E72BD}" srcId="{C70CFB01-B97A-420D-A5EF-74BF2A098B5B}" destId="{0450AB86-ADAB-444E-8D56-78B80FCAEA95}" srcOrd="1" destOrd="0" parTransId="{54A71DCE-6E8C-46E6-87AD-5854E3497034}" sibTransId="{3AE359A6-298A-4A73-9648-B2F8B1016CD5}"/>
    <dgm:cxn modelId="{18BA8E5A-E729-4A61-8F95-590A8F37DBDC}" type="presOf" srcId="{C70CFB01-B97A-420D-A5EF-74BF2A098B5B}" destId="{F78902F2-DE5B-4CAA-864E-D4075892C2EF}" srcOrd="0" destOrd="0" presId="urn:microsoft.com/office/officeart/2005/8/layout/cycle3"/>
    <dgm:cxn modelId="{BABC5ED8-8608-465E-909C-4A2B71DC92B0}" type="presOf" srcId="{4AC6590A-B98B-4E80-9EDB-6B117143AB3C}" destId="{250EA5DF-CC71-46D4-8171-D13DE42D121E}" srcOrd="0" destOrd="0" presId="urn:microsoft.com/office/officeart/2005/8/layout/cycle3"/>
    <dgm:cxn modelId="{96AC3B3A-9E9A-46E5-9CC4-42667E104F43}" type="presOf" srcId="{427DCD45-520F-4657-BE92-5472D5818F7A}" destId="{7D01FD60-504B-4960-8704-2BD58E0F1C02}" srcOrd="0" destOrd="0" presId="urn:microsoft.com/office/officeart/2005/8/layout/cycle3"/>
    <dgm:cxn modelId="{B114344C-26C8-4B17-A61B-25A359CE9F9A}" type="presOf" srcId="{557DF2E8-D734-4E07-8512-F209540E7047}" destId="{85BBED52-D690-465D-8FF5-3AF7A7663519}" srcOrd="0" destOrd="0" presId="urn:microsoft.com/office/officeart/2005/8/layout/cycle3"/>
    <dgm:cxn modelId="{D56C5776-C065-4672-A085-F3AC761C6EDD}" srcId="{C70CFB01-B97A-420D-A5EF-74BF2A098B5B}" destId="{427DCD45-520F-4657-BE92-5472D5818F7A}" srcOrd="0" destOrd="0" parTransId="{24A98773-DA2B-4A5B-9BFD-75D2C76B6CD9}" sibTransId="{557DF2E8-D734-4E07-8512-F209540E7047}"/>
    <dgm:cxn modelId="{BAD533DB-C3CD-446E-98B4-3937D78550BA}" srcId="{C70CFB01-B97A-420D-A5EF-74BF2A098B5B}" destId="{4BAC4C10-6322-4251-B512-25984A975DCC}" srcOrd="3" destOrd="0" parTransId="{70C9999C-3EBB-4CDF-AC25-B130F1C87993}" sibTransId="{A977DADD-EDDE-4303-A312-95D1A795552E}"/>
    <dgm:cxn modelId="{34EFD998-9E70-4B7E-8F8F-A4635DCA5F72}" type="presParOf" srcId="{F78902F2-DE5B-4CAA-864E-D4075892C2EF}" destId="{1FF51E25-70CB-4ED4-BEF7-76D44E5B06FE}" srcOrd="0" destOrd="0" presId="urn:microsoft.com/office/officeart/2005/8/layout/cycle3"/>
    <dgm:cxn modelId="{164EC0D3-281D-45E9-9ABE-4EC0F9DCBBD4}" type="presParOf" srcId="{1FF51E25-70CB-4ED4-BEF7-76D44E5B06FE}" destId="{7D01FD60-504B-4960-8704-2BD58E0F1C02}" srcOrd="0" destOrd="0" presId="urn:microsoft.com/office/officeart/2005/8/layout/cycle3"/>
    <dgm:cxn modelId="{8D367C0D-261C-497A-A1AA-BE8C32BE542C}" type="presParOf" srcId="{1FF51E25-70CB-4ED4-BEF7-76D44E5B06FE}" destId="{85BBED52-D690-465D-8FF5-3AF7A7663519}" srcOrd="1" destOrd="0" presId="urn:microsoft.com/office/officeart/2005/8/layout/cycle3"/>
    <dgm:cxn modelId="{81C6F0EF-0A13-40DF-B802-858777E5901C}" type="presParOf" srcId="{1FF51E25-70CB-4ED4-BEF7-76D44E5B06FE}" destId="{A8CBEB21-C336-4F99-9D7C-ABA8FA262BE1}" srcOrd="2" destOrd="0" presId="urn:microsoft.com/office/officeart/2005/8/layout/cycle3"/>
    <dgm:cxn modelId="{AC1DF815-CA75-4DE0-9E2C-2E0FEBA691D7}" type="presParOf" srcId="{1FF51E25-70CB-4ED4-BEF7-76D44E5B06FE}" destId="{250EA5DF-CC71-46D4-8171-D13DE42D121E}" srcOrd="3" destOrd="0" presId="urn:microsoft.com/office/officeart/2005/8/layout/cycle3"/>
    <dgm:cxn modelId="{19B1DFA9-55EF-49DD-B6F8-1C6943503EC8}" type="presParOf" srcId="{1FF51E25-70CB-4ED4-BEF7-76D44E5B06FE}" destId="{2663D48C-7926-49C7-8FE4-3F7862384BDF}" srcOrd="4" destOrd="0" presId="urn:microsoft.com/office/officeart/2005/8/layout/cycle3"/>
    <dgm:cxn modelId="{BE1783F6-7F8C-42AA-90D7-63CC3A845D9F}" type="presParOf" srcId="{1FF51E25-70CB-4ED4-BEF7-76D44E5B06FE}" destId="{361754E8-7D77-4896-8E4C-244E97300198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688371C-3938-46D1-BF67-8E6E5564BE7C}">
      <dsp:nvSpPr>
        <dsp:cNvPr id="0" name=""/>
        <dsp:cNvSpPr/>
      </dsp:nvSpPr>
      <dsp:spPr>
        <a:xfrm>
          <a:off x="2231203" y="-16589"/>
          <a:ext cx="3615592" cy="149736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Преемственность 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Constantia" pitchFamily="18" charset="0"/>
            </a:rPr>
            <a:t>единая системная работа  </a:t>
          </a:r>
          <a:endParaRPr lang="ru-RU" sz="2800" kern="1200" dirty="0">
            <a:latin typeface="Constantia" pitchFamily="18" charset="0"/>
          </a:endParaRPr>
        </a:p>
      </dsp:txBody>
      <dsp:txXfrm>
        <a:off x="2231203" y="-16589"/>
        <a:ext cx="3615592" cy="1497361"/>
      </dsp:txXfrm>
    </dsp:sp>
    <dsp:sp modelId="{E9AB01A5-8B75-417D-AD33-C0AA715DA977}">
      <dsp:nvSpPr>
        <dsp:cNvPr id="0" name=""/>
        <dsp:cNvSpPr/>
      </dsp:nvSpPr>
      <dsp:spPr>
        <a:xfrm rot="2319268">
          <a:off x="4566682" y="1714073"/>
          <a:ext cx="1324889" cy="489534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2319268">
        <a:off x="4566682" y="1714073"/>
        <a:ext cx="1324889" cy="489534"/>
      </dsp:txXfrm>
    </dsp:sp>
    <dsp:sp modelId="{EB013FE0-EFB7-4F55-B277-7F648B1C2AE9}">
      <dsp:nvSpPr>
        <dsp:cNvPr id="0" name=""/>
        <dsp:cNvSpPr/>
      </dsp:nvSpPr>
      <dsp:spPr>
        <a:xfrm>
          <a:off x="5746488" y="2392843"/>
          <a:ext cx="2452709" cy="13717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Constantia" pitchFamily="18" charset="0"/>
            </a:rPr>
            <a:t>Начальная школа</a:t>
          </a:r>
          <a:endParaRPr lang="ru-RU" sz="2400" kern="1200" dirty="0">
            <a:latin typeface="Constantia" pitchFamily="18" charset="0"/>
          </a:endParaRPr>
        </a:p>
      </dsp:txBody>
      <dsp:txXfrm>
        <a:off x="5746488" y="2392843"/>
        <a:ext cx="2452709" cy="1371746"/>
      </dsp:txXfrm>
    </dsp:sp>
    <dsp:sp modelId="{FF4EC203-F971-496C-B18F-6DA888C2B459}">
      <dsp:nvSpPr>
        <dsp:cNvPr id="0" name=""/>
        <dsp:cNvSpPr/>
      </dsp:nvSpPr>
      <dsp:spPr>
        <a:xfrm rot="10773498">
          <a:off x="2790444" y="2760143"/>
          <a:ext cx="2494051" cy="683067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900" kern="1200"/>
        </a:p>
      </dsp:txBody>
      <dsp:txXfrm rot="10773498">
        <a:off x="2790444" y="2760143"/>
        <a:ext cx="2494051" cy="683067"/>
      </dsp:txXfrm>
    </dsp:sp>
    <dsp:sp modelId="{72287692-A311-4DC7-B296-F4DF7A345D84}">
      <dsp:nvSpPr>
        <dsp:cNvPr id="0" name=""/>
        <dsp:cNvSpPr/>
      </dsp:nvSpPr>
      <dsp:spPr>
        <a:xfrm>
          <a:off x="175499" y="2473854"/>
          <a:ext cx="2474640" cy="12954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Constantia" pitchFamily="18" charset="0"/>
            </a:rPr>
            <a:t>ДОУ</a:t>
          </a:r>
          <a:endParaRPr lang="ru-RU" sz="2000" b="1" kern="1200" dirty="0">
            <a:latin typeface="Constantia" pitchFamily="18" charset="0"/>
          </a:endParaRPr>
        </a:p>
      </dsp:txBody>
      <dsp:txXfrm>
        <a:off x="175499" y="2473854"/>
        <a:ext cx="2474640" cy="1295449"/>
      </dsp:txXfrm>
    </dsp:sp>
    <dsp:sp modelId="{49A721AF-E9C6-4DB6-8838-1CFE40616D7B}">
      <dsp:nvSpPr>
        <dsp:cNvPr id="0" name=""/>
        <dsp:cNvSpPr/>
      </dsp:nvSpPr>
      <dsp:spPr>
        <a:xfrm rot="19062109">
          <a:off x="2018845" y="1741440"/>
          <a:ext cx="1276632" cy="489534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19062109">
        <a:off x="2018845" y="1741440"/>
        <a:ext cx="1276632" cy="48953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5BBED52-D690-465D-8FF5-3AF7A7663519}">
      <dsp:nvSpPr>
        <dsp:cNvPr id="0" name=""/>
        <dsp:cNvSpPr/>
      </dsp:nvSpPr>
      <dsp:spPr>
        <a:xfrm>
          <a:off x="1215130" y="-19328"/>
          <a:ext cx="3450874" cy="3450874"/>
        </a:xfrm>
        <a:prstGeom prst="circularArrow">
          <a:avLst>
            <a:gd name="adj1" fmla="val 5544"/>
            <a:gd name="adj2" fmla="val 330680"/>
            <a:gd name="adj3" fmla="val 13818703"/>
            <a:gd name="adj4" fmla="val 17359985"/>
            <a:gd name="adj5" fmla="val 575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01FD60-504B-4960-8704-2BD58E0F1C02}">
      <dsp:nvSpPr>
        <dsp:cNvPr id="0" name=""/>
        <dsp:cNvSpPr/>
      </dsp:nvSpPr>
      <dsp:spPr>
        <a:xfrm>
          <a:off x="2147565" y="626"/>
          <a:ext cx="1586004" cy="79300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дети</a:t>
          </a:r>
          <a:endParaRPr lang="ru-RU" sz="2500" kern="1200" dirty="0"/>
        </a:p>
      </dsp:txBody>
      <dsp:txXfrm>
        <a:off x="2147565" y="626"/>
        <a:ext cx="1586004" cy="793002"/>
      </dsp:txXfrm>
    </dsp:sp>
    <dsp:sp modelId="{A8CBEB21-C336-4F99-9D7C-ABA8FA262BE1}">
      <dsp:nvSpPr>
        <dsp:cNvPr id="0" name=""/>
        <dsp:cNvSpPr/>
      </dsp:nvSpPr>
      <dsp:spPr>
        <a:xfrm>
          <a:off x="3379590" y="955730"/>
          <a:ext cx="1921079" cy="916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/>
            <a:t>воспитатель</a:t>
          </a:r>
          <a:endParaRPr lang="ru-RU" sz="2400" b="0" kern="1200" dirty="0"/>
        </a:p>
      </dsp:txBody>
      <dsp:txXfrm>
        <a:off x="3379590" y="955730"/>
        <a:ext cx="1921079" cy="916480"/>
      </dsp:txXfrm>
    </dsp:sp>
    <dsp:sp modelId="{250EA5DF-CC71-46D4-8171-D13DE42D121E}">
      <dsp:nvSpPr>
        <dsp:cNvPr id="0" name=""/>
        <dsp:cNvSpPr/>
      </dsp:nvSpPr>
      <dsp:spPr>
        <a:xfrm>
          <a:off x="3012542" y="2662754"/>
          <a:ext cx="1586004" cy="79300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психолог</a:t>
          </a:r>
          <a:endParaRPr lang="ru-RU" sz="2500" kern="1200" dirty="0"/>
        </a:p>
      </dsp:txBody>
      <dsp:txXfrm>
        <a:off x="3012542" y="2662754"/>
        <a:ext cx="1586004" cy="793002"/>
      </dsp:txXfrm>
    </dsp:sp>
    <dsp:sp modelId="{2663D48C-7926-49C7-8FE4-3F7862384BDF}">
      <dsp:nvSpPr>
        <dsp:cNvPr id="0" name=""/>
        <dsp:cNvSpPr/>
      </dsp:nvSpPr>
      <dsp:spPr>
        <a:xfrm>
          <a:off x="1282587" y="2662754"/>
          <a:ext cx="1586004" cy="79300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родители</a:t>
          </a:r>
          <a:endParaRPr lang="ru-RU" sz="2500" kern="1200" dirty="0"/>
        </a:p>
      </dsp:txBody>
      <dsp:txXfrm>
        <a:off x="1282587" y="2662754"/>
        <a:ext cx="1586004" cy="793002"/>
      </dsp:txXfrm>
    </dsp:sp>
    <dsp:sp modelId="{361754E8-7D77-4896-8E4C-244E97300198}">
      <dsp:nvSpPr>
        <dsp:cNvPr id="0" name=""/>
        <dsp:cNvSpPr/>
      </dsp:nvSpPr>
      <dsp:spPr>
        <a:xfrm>
          <a:off x="748001" y="1017469"/>
          <a:ext cx="1586004" cy="79300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врачи</a:t>
          </a:r>
          <a:endParaRPr lang="ru-RU" sz="2500" kern="1200" dirty="0"/>
        </a:p>
      </dsp:txBody>
      <dsp:txXfrm>
        <a:off x="748001" y="1017469"/>
        <a:ext cx="1586004" cy="7930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68329-FFFD-4BCE-B636-E0D2DB8388F5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13ED4-47F9-4E0A-97A4-6872E4F25F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68329-FFFD-4BCE-B636-E0D2DB8388F5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13ED4-47F9-4E0A-97A4-6872E4F25F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68329-FFFD-4BCE-B636-E0D2DB8388F5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13ED4-47F9-4E0A-97A4-6872E4F25F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68329-FFFD-4BCE-B636-E0D2DB8388F5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13ED4-47F9-4E0A-97A4-6872E4F25F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68329-FFFD-4BCE-B636-E0D2DB8388F5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13ED4-47F9-4E0A-97A4-6872E4F25F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68329-FFFD-4BCE-B636-E0D2DB8388F5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13ED4-47F9-4E0A-97A4-6872E4F25F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68329-FFFD-4BCE-B636-E0D2DB8388F5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13ED4-47F9-4E0A-97A4-6872E4F25F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68329-FFFD-4BCE-B636-E0D2DB8388F5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13ED4-47F9-4E0A-97A4-6872E4F25F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68329-FFFD-4BCE-B636-E0D2DB8388F5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13ED4-47F9-4E0A-97A4-6872E4F25F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68329-FFFD-4BCE-B636-E0D2DB8388F5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13ED4-47F9-4E0A-97A4-6872E4F25F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68329-FFFD-4BCE-B636-E0D2DB8388F5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13ED4-47F9-4E0A-97A4-6872E4F25F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968329-FFFD-4BCE-B636-E0D2DB8388F5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E13ED4-47F9-4E0A-97A4-6872E4F25F1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Constantia" pitchFamily="18" charset="0"/>
              </a:rPr>
              <a:t>Взаимодействие педагогов ДОУ и начальной школы</a:t>
            </a:r>
            <a:endParaRPr lang="ru-RU" sz="3600" dirty="0">
              <a:solidFill>
                <a:srgbClr val="FF0000"/>
              </a:solidFill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Constantia" pitchFamily="18" charset="0"/>
              </a:rPr>
              <a:t>Основные цели:</a:t>
            </a:r>
            <a:endParaRPr lang="ru-RU" sz="3600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97363"/>
          </a:xfrm>
        </p:spPr>
        <p:txBody>
          <a:bodyPr/>
          <a:lstStyle/>
          <a:p>
            <a:r>
              <a:rPr lang="ru-RU" dirty="0" smtClean="0">
                <a:latin typeface="Constantia" pitchFamily="18" charset="0"/>
              </a:rPr>
              <a:t>   </a:t>
            </a:r>
            <a:r>
              <a:rPr lang="ru-RU" sz="2800" dirty="0" smtClean="0">
                <a:latin typeface="Constantia" pitchFamily="18" charset="0"/>
              </a:rPr>
              <a:t>формирование </a:t>
            </a:r>
            <a:r>
              <a:rPr lang="ru-RU" sz="2800" dirty="0">
                <a:latin typeface="Constantia" pitchFamily="18" charset="0"/>
              </a:rPr>
              <a:t>и развитие свободной и культурной </a:t>
            </a:r>
            <a:r>
              <a:rPr lang="ru-RU" sz="2800" dirty="0" smtClean="0">
                <a:latin typeface="Constantia" pitchFamily="18" charset="0"/>
              </a:rPr>
              <a:t>личности</a:t>
            </a:r>
            <a:r>
              <a:rPr lang="ru-RU" sz="2800" dirty="0">
                <a:latin typeface="Constantia" pitchFamily="18" charset="0"/>
              </a:rPr>
              <a:t>;</a:t>
            </a:r>
            <a:endParaRPr lang="ru-RU" sz="2800" dirty="0" smtClean="0">
              <a:latin typeface="Constantia" pitchFamily="18" charset="0"/>
            </a:endParaRPr>
          </a:p>
          <a:p>
            <a:r>
              <a:rPr lang="ru-RU" sz="2800" dirty="0" smtClean="0">
                <a:latin typeface="Constantia" pitchFamily="18" charset="0"/>
              </a:rPr>
              <a:t> </a:t>
            </a:r>
            <a:r>
              <a:rPr lang="ru-RU" sz="2800" dirty="0">
                <a:latin typeface="Constantia" pitchFamily="18" charset="0"/>
              </a:rPr>
              <a:t>адаптация к жизни </a:t>
            </a:r>
            <a:r>
              <a:rPr lang="ru-RU" sz="2800" dirty="0" smtClean="0">
                <a:latin typeface="Constantia" pitchFamily="18" charset="0"/>
              </a:rPr>
              <a:t>общества; </a:t>
            </a:r>
          </a:p>
          <a:p>
            <a:r>
              <a:rPr lang="ru-RU" sz="2800" dirty="0" smtClean="0">
                <a:latin typeface="Constantia" pitchFamily="18" charset="0"/>
              </a:rPr>
              <a:t>создание </a:t>
            </a:r>
            <a:r>
              <a:rPr lang="ru-RU" sz="2800" dirty="0">
                <a:latin typeface="Constantia" pitchFamily="18" charset="0"/>
              </a:rPr>
              <a:t>научно-педагогической основы для развития </a:t>
            </a:r>
            <a:r>
              <a:rPr lang="ru-RU" sz="2800" dirty="0" smtClean="0">
                <a:latin typeface="Constantia" pitchFamily="18" charset="0"/>
              </a:rPr>
              <a:t>способностей</a:t>
            </a:r>
            <a:r>
              <a:rPr lang="ru-RU" sz="2800" dirty="0">
                <a:latin typeface="Constantia" pitchFamily="18" charset="0"/>
              </a:rPr>
              <a:t>, воспитание гражданственности, трудолюбия, уважения к правам и свободе человека, любви к окружающей природе, Родине, </a:t>
            </a:r>
            <a:r>
              <a:rPr lang="ru-RU" sz="2800" dirty="0" smtClean="0">
                <a:latin typeface="Constantia" pitchFamily="18" charset="0"/>
              </a:rPr>
              <a:t>семье.</a:t>
            </a:r>
            <a:endParaRPr lang="ru-RU" sz="2800" dirty="0"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764704"/>
          <a:ext cx="8424936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6" name="Группа 5"/>
          <p:cNvGrpSpPr/>
          <p:nvPr/>
        </p:nvGrpSpPr>
        <p:grpSpPr>
          <a:xfrm>
            <a:off x="2339752" y="4797152"/>
            <a:ext cx="4608512" cy="1368152"/>
            <a:chOff x="765244" y="3283247"/>
            <a:chExt cx="2379889" cy="1368152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765244" y="3283247"/>
              <a:ext cx="2379889" cy="1368152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Скругленный прямоугольник 4"/>
            <p:cNvSpPr/>
            <p:nvPr/>
          </p:nvSpPr>
          <p:spPr>
            <a:xfrm>
              <a:off x="836738" y="3317555"/>
              <a:ext cx="2274087" cy="11027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100" kern="1200" dirty="0">
                <a:latin typeface="Constantia" pitchFamily="18" charset="0"/>
              </a:endParaRPr>
            </a:p>
          </p:txBody>
        </p:sp>
      </p:grpSp>
      <p:sp>
        <p:nvSpPr>
          <p:cNvPr id="9" name="Прямоугольник 8"/>
          <p:cNvSpPr/>
          <p:nvPr/>
        </p:nvSpPr>
        <p:spPr>
          <a:xfrm>
            <a:off x="2555776" y="4941168"/>
            <a:ext cx="43022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Constantia" pitchFamily="18" charset="0"/>
              </a:rPr>
              <a:t>сопровождение</a:t>
            </a:r>
            <a:r>
              <a:rPr lang="ru-RU" sz="2000" b="1" dirty="0">
                <a:solidFill>
                  <a:schemeClr val="bg1"/>
                </a:solidFill>
                <a:latin typeface="Constantia" pitchFamily="18" charset="0"/>
              </a:rPr>
              <a:t> ребенка на всех этапах</a:t>
            </a:r>
            <a:r>
              <a:rPr lang="ru-RU" sz="2000" b="1" dirty="0">
                <a:solidFill>
                  <a:srgbClr val="FF0000"/>
                </a:solidFill>
                <a:latin typeface="Constantia" pitchFamily="18" charset="0"/>
              </a:rPr>
              <a:t> </a:t>
            </a:r>
            <a:r>
              <a:rPr lang="ru-RU" sz="2000" b="1" dirty="0">
                <a:solidFill>
                  <a:schemeClr val="bg1"/>
                </a:solidFill>
                <a:latin typeface="Constantia" pitchFamily="18" charset="0"/>
              </a:rPr>
              <a:t>дошкольного</a:t>
            </a:r>
            <a:r>
              <a:rPr lang="ru-RU" sz="2000" b="1" dirty="0">
                <a:solidFill>
                  <a:srgbClr val="FF0000"/>
                </a:solidFill>
                <a:latin typeface="Constantia" pitchFamily="18" charset="0"/>
              </a:rPr>
              <a:t> </a:t>
            </a:r>
            <a:r>
              <a:rPr lang="ru-RU" sz="2000" b="1" dirty="0">
                <a:solidFill>
                  <a:schemeClr val="bg1"/>
                </a:solidFill>
                <a:latin typeface="Constantia" pitchFamily="18" charset="0"/>
              </a:rPr>
              <a:t>и школьного детства</a:t>
            </a:r>
          </a:p>
        </p:txBody>
      </p:sp>
      <p:sp>
        <p:nvSpPr>
          <p:cNvPr id="10" name="Стрелка вниз 9"/>
          <p:cNvSpPr/>
          <p:nvPr/>
        </p:nvSpPr>
        <p:spPr>
          <a:xfrm>
            <a:off x="4499992" y="4365104"/>
            <a:ext cx="45719" cy="457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1" name="Группа 10"/>
          <p:cNvGrpSpPr/>
          <p:nvPr/>
        </p:nvGrpSpPr>
        <p:grpSpPr>
          <a:xfrm rot="2999252">
            <a:off x="4037736" y="4257605"/>
            <a:ext cx="1013219" cy="647046"/>
            <a:chOff x="4750669" y="1779594"/>
            <a:chExt cx="1084240" cy="489534"/>
          </a:xfrm>
        </p:grpSpPr>
        <p:sp>
          <p:nvSpPr>
            <p:cNvPr id="12" name="Двойная стрелка влево/вправо 11"/>
            <p:cNvSpPr/>
            <p:nvPr/>
          </p:nvSpPr>
          <p:spPr>
            <a:xfrm rot="2319268">
              <a:off x="4750669" y="1779594"/>
              <a:ext cx="1084240" cy="489534"/>
            </a:xfrm>
            <a:prstGeom prst="left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Двойная стрелка влево/вправо 4"/>
            <p:cNvSpPr/>
            <p:nvPr/>
          </p:nvSpPr>
          <p:spPr>
            <a:xfrm rot="2319268">
              <a:off x="4897529" y="1877501"/>
              <a:ext cx="790520" cy="29372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100" kern="1200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Constantia" pitchFamily="18" charset="0"/>
              </a:rPr>
              <a:t>Этапы</a:t>
            </a:r>
            <a:endParaRPr lang="ru-RU" sz="3600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Constantia" pitchFamily="18" charset="0"/>
              </a:rPr>
              <a:t> </a:t>
            </a:r>
            <a:r>
              <a:rPr lang="en-US" dirty="0" smtClean="0">
                <a:latin typeface="Constantia" pitchFamily="18" charset="0"/>
              </a:rPr>
              <a:t>I.</a:t>
            </a:r>
            <a:r>
              <a:rPr lang="ru-RU" dirty="0" smtClean="0">
                <a:latin typeface="Constantia" pitchFamily="18" charset="0"/>
              </a:rPr>
              <a:t>Предварительный поиск;</a:t>
            </a:r>
          </a:p>
          <a:p>
            <a:pPr>
              <a:buNone/>
            </a:pPr>
            <a:r>
              <a:rPr lang="en-US" dirty="0" smtClean="0">
                <a:latin typeface="Constantia" pitchFamily="18" charset="0"/>
              </a:rPr>
              <a:t> II.</a:t>
            </a:r>
            <a:r>
              <a:rPr lang="ru-RU" dirty="0" err="1" smtClean="0">
                <a:latin typeface="Constantia" pitchFamily="18" charset="0"/>
              </a:rPr>
              <a:t>Деятельностный</a:t>
            </a:r>
            <a:r>
              <a:rPr lang="ru-RU" dirty="0" smtClean="0">
                <a:latin typeface="Constantia" pitchFamily="18" charset="0"/>
              </a:rPr>
              <a:t>;</a:t>
            </a:r>
            <a:endParaRPr lang="en-US" dirty="0" smtClean="0">
              <a:latin typeface="Constantia" pitchFamily="18" charset="0"/>
            </a:endParaRPr>
          </a:p>
          <a:p>
            <a:pPr>
              <a:buNone/>
            </a:pPr>
            <a:r>
              <a:rPr lang="en-US" dirty="0">
                <a:latin typeface="Constantia" pitchFamily="18" charset="0"/>
              </a:rPr>
              <a:t> </a:t>
            </a:r>
            <a:r>
              <a:rPr lang="en-US" dirty="0" smtClean="0">
                <a:latin typeface="Constantia" pitchFamily="18" charset="0"/>
              </a:rPr>
              <a:t>III.</a:t>
            </a:r>
            <a:r>
              <a:rPr lang="ru-RU" dirty="0">
                <a:latin typeface="Constantia" pitchFamily="18" charset="0"/>
              </a:rPr>
              <a:t>О</a:t>
            </a:r>
            <a:r>
              <a:rPr lang="ru-RU" dirty="0" smtClean="0">
                <a:latin typeface="Constantia" pitchFamily="18" charset="0"/>
              </a:rPr>
              <a:t>ценочно-коррекционный;</a:t>
            </a:r>
          </a:p>
          <a:p>
            <a:pPr>
              <a:buNone/>
            </a:pPr>
            <a:r>
              <a:rPr lang="en-US" dirty="0" smtClean="0">
                <a:latin typeface="Constantia" pitchFamily="18" charset="0"/>
              </a:rPr>
              <a:t> VI.</a:t>
            </a:r>
            <a:r>
              <a:rPr lang="ru-RU" dirty="0" smtClean="0">
                <a:latin typeface="Constantia" pitchFamily="18" charset="0"/>
              </a:rPr>
              <a:t>Развитие сотрудничества;</a:t>
            </a:r>
          </a:p>
          <a:p>
            <a:pPr>
              <a:buNone/>
            </a:pPr>
            <a:r>
              <a:rPr lang="ru-RU" dirty="0" smtClean="0">
                <a:latin typeface="Constantia" pitchFamily="18" charset="0"/>
              </a:rPr>
              <a:t> </a:t>
            </a:r>
            <a:r>
              <a:rPr lang="en-US" dirty="0" smtClean="0">
                <a:latin typeface="Constantia" pitchFamily="18" charset="0"/>
              </a:rPr>
              <a:t>V</a:t>
            </a:r>
            <a:r>
              <a:rPr lang="ru-RU" dirty="0" smtClean="0">
                <a:latin typeface="Constantia" pitchFamily="18" charset="0"/>
              </a:rPr>
              <a:t>.Заключительно – переходный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Constantia" pitchFamily="18" charset="0"/>
              </a:rPr>
              <a:t>Предварительный поиск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Constantia" pitchFamily="18" charset="0"/>
              </a:rPr>
              <a:t>      совместно </a:t>
            </a:r>
            <a:r>
              <a:rPr lang="ru-RU" dirty="0">
                <a:latin typeface="Constantia" pitchFamily="18" charset="0"/>
              </a:rPr>
              <a:t>разработать план осуществления </a:t>
            </a:r>
            <a:r>
              <a:rPr lang="ru-RU" dirty="0" smtClean="0">
                <a:latin typeface="Constantia" pitchFamily="18" charset="0"/>
              </a:rPr>
              <a:t>преемственности</a:t>
            </a:r>
          </a:p>
          <a:p>
            <a:pPr algn="ctr">
              <a:buNone/>
            </a:pPr>
            <a:r>
              <a:rPr lang="ru-RU" sz="3600" dirty="0" err="1" smtClean="0">
                <a:solidFill>
                  <a:srgbClr val="FF0000"/>
                </a:solidFill>
                <a:latin typeface="Constantia" pitchFamily="18" charset="0"/>
              </a:rPr>
              <a:t>Деятельностный</a:t>
            </a:r>
            <a:endParaRPr lang="ru-RU" sz="3600" dirty="0" smtClean="0">
              <a:solidFill>
                <a:srgbClr val="FF0000"/>
              </a:solidFill>
              <a:latin typeface="Constantia" pitchFamily="18" charset="0"/>
            </a:endParaRPr>
          </a:p>
          <a:p>
            <a:r>
              <a:rPr lang="ru-RU" dirty="0" smtClean="0">
                <a:latin typeface="Constantia" pitchFamily="18" charset="0"/>
              </a:rPr>
              <a:t>сентября месяца</a:t>
            </a:r>
          </a:p>
          <a:p>
            <a:r>
              <a:rPr lang="ru-RU" dirty="0" smtClean="0">
                <a:latin typeface="Constantia" pitchFamily="18" charset="0"/>
              </a:rPr>
              <a:t>обсуждать, какие формы, методы и приёмы работы используются воспитателями, а какие учителями начальной школы.</a:t>
            </a:r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Constantia" pitchFamily="18" charset="0"/>
              </a:rPr>
              <a:t>Оценочно- коррекционный этап</a:t>
            </a:r>
            <a:endParaRPr lang="ru-RU" sz="3600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Constantia" pitchFamily="18" charset="0"/>
              </a:rPr>
              <a:t>Собрать </a:t>
            </a:r>
            <a:r>
              <a:rPr lang="ru-RU" dirty="0">
                <a:latin typeface="Constantia" pitchFamily="18" charset="0"/>
              </a:rPr>
              <a:t>предварительную информацию о ребенке, поступающем в 1 класс. </a:t>
            </a:r>
            <a:endParaRPr lang="ru-RU" dirty="0" smtClean="0">
              <a:latin typeface="Constantia" pitchFamily="18" charset="0"/>
            </a:endParaRP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1115616" y="2708920"/>
          <a:ext cx="6048672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Constantia" pitchFamily="18" charset="0"/>
              </a:rPr>
              <a:t>Развитие сотрудничества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   </a:t>
            </a:r>
            <a:r>
              <a:rPr lang="ru-RU" dirty="0" smtClean="0">
                <a:latin typeface="Constantia" pitchFamily="18" charset="0"/>
              </a:rPr>
              <a:t>Традиционные </a:t>
            </a:r>
            <a:r>
              <a:rPr lang="ru-RU" dirty="0">
                <a:latin typeface="Constantia" pitchFamily="18" charset="0"/>
              </a:rPr>
              <a:t>совместные мероприятия дошкольных образовательных учреждений и школы</a:t>
            </a:r>
            <a:r>
              <a:rPr lang="ru-RU" dirty="0" smtClean="0">
                <a:latin typeface="Constantia" pitchFamily="18" charset="0"/>
              </a:rPr>
              <a:t>.</a:t>
            </a:r>
          </a:p>
          <a:p>
            <a:r>
              <a:rPr lang="ru-RU" dirty="0" smtClean="0">
                <a:latin typeface="Constantia" pitchFamily="18" charset="0"/>
              </a:rPr>
              <a:t>Различные мероприятия</a:t>
            </a:r>
          </a:p>
          <a:p>
            <a:r>
              <a:rPr lang="ru-RU" dirty="0" smtClean="0">
                <a:latin typeface="Constantia" pitchFamily="18" charset="0"/>
              </a:rPr>
              <a:t>Открытые уроки</a:t>
            </a:r>
          </a:p>
          <a:p>
            <a:r>
              <a:rPr lang="ru-RU" dirty="0" smtClean="0">
                <a:latin typeface="Constantia" pitchFamily="18" charset="0"/>
              </a:rPr>
              <a:t>Экскурсии и т.д.</a:t>
            </a:r>
          </a:p>
          <a:p>
            <a:endParaRPr lang="ru-RU" dirty="0"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Constantia" pitchFamily="18" charset="0"/>
              </a:rPr>
              <a:t>Итог</a:t>
            </a:r>
            <a:endParaRPr lang="ru-RU" sz="3600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latin typeface="Constantia" pitchFamily="18" charset="0"/>
              </a:rPr>
              <a:t>Преемственность </a:t>
            </a:r>
            <a:r>
              <a:rPr lang="ru-RU" dirty="0">
                <a:latin typeface="Constantia" pitchFamily="18" charset="0"/>
              </a:rPr>
              <a:t>дошкольного начального и среднего образования - одна из сложнейших и все еще не решенных </a:t>
            </a:r>
            <a:r>
              <a:rPr lang="ru-RU" dirty="0" smtClean="0">
                <a:latin typeface="Constantia" pitchFamily="18" charset="0"/>
              </a:rPr>
              <a:t>проблем </a:t>
            </a:r>
            <a:r>
              <a:rPr lang="ru-RU" dirty="0">
                <a:latin typeface="Constantia" pitchFamily="18" charset="0"/>
              </a:rPr>
              <a:t>общего образования</a:t>
            </a:r>
            <a:r>
              <a:rPr lang="ru-RU" dirty="0" smtClean="0">
                <a:latin typeface="Constantia" pitchFamily="18" charset="0"/>
              </a:rPr>
              <a:t>.</a:t>
            </a:r>
          </a:p>
          <a:p>
            <a:pPr algn="ctr"/>
            <a:endParaRPr lang="ru-RU" dirty="0">
              <a:latin typeface="Constantia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Constantia" pitchFamily="18" charset="0"/>
              </a:rPr>
              <a:t>В</a:t>
            </a:r>
            <a:r>
              <a:rPr lang="ru-RU" sz="4000" dirty="0" smtClean="0">
                <a:latin typeface="Constantia" pitchFamily="18" charset="0"/>
              </a:rPr>
              <a:t>заимодействие</a:t>
            </a:r>
            <a:r>
              <a:rPr lang="ru-RU" dirty="0" smtClean="0">
                <a:latin typeface="Constantia" pitchFamily="18" charset="0"/>
              </a:rPr>
              <a:t> </a:t>
            </a:r>
            <a:r>
              <a:rPr lang="ru-RU" dirty="0">
                <a:latin typeface="Constantia" pitchFamily="18" charset="0"/>
              </a:rPr>
              <a:t>детского сада и школы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1026" name="Picture 2" descr="C:\Users\Позитроника\Pictures\783df44ede2b37aa35421200626a79c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14340" y="1600200"/>
            <a:ext cx="5115320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190</Words>
  <Application>Microsoft Office PowerPoint</Application>
  <PresentationFormat>Экран (4:3)</PresentationFormat>
  <Paragraphs>38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Взаимодействие педагогов ДОУ и начальной школы</vt:lpstr>
      <vt:lpstr>Основные цели:</vt:lpstr>
      <vt:lpstr>Слайд 3</vt:lpstr>
      <vt:lpstr>Этапы</vt:lpstr>
      <vt:lpstr>Предварительный поиск</vt:lpstr>
      <vt:lpstr>Оценочно- коррекционный этап</vt:lpstr>
      <vt:lpstr>Развитие сотрудничества</vt:lpstr>
      <vt:lpstr>Итог</vt:lpstr>
      <vt:lpstr>Спасибо за внимание!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Взаимодействие педагогов ДОУ и начальной школы</dc:title>
  <dc:creator>Позитроника</dc:creator>
  <cp:lastModifiedBy>Позитроника</cp:lastModifiedBy>
  <cp:revision>25</cp:revision>
  <dcterms:created xsi:type="dcterms:W3CDTF">2019-04-04T03:05:14Z</dcterms:created>
  <dcterms:modified xsi:type="dcterms:W3CDTF">2019-05-19T03:01:42Z</dcterms:modified>
</cp:coreProperties>
</file>