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70" r:id="rId10"/>
    <p:sldId id="271" r:id="rId11"/>
    <p:sldId id="273" r:id="rId12"/>
    <p:sldId id="274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4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8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4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2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0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7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5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53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55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5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4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21F15-AACF-4E14-B957-2364011AF66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52EB0-48EC-4DF3-A0A9-D8C0FBABE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28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011" y="451581"/>
            <a:ext cx="11327642" cy="583607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Школьный конкурс реферативных, исследовательских и проектных работ</a:t>
            </a:r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младших школьников «Первый шаг в науку»</a:t>
            </a:r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3313" y="3357349"/>
            <a:ext cx="4490114" cy="3125338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Автор: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Базилевский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Станислав,</a:t>
            </a:r>
            <a:endParaRPr lang="ru-RU" sz="1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учащийся 4 «А» класса</a:t>
            </a:r>
            <a:endParaRPr lang="ru-RU" sz="1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«СОШ №169»</a:t>
            </a:r>
            <a:endParaRPr lang="ru-RU" sz="1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Руководитель:</a:t>
            </a:r>
            <a:endParaRPr lang="ru-RU" sz="1800" b="1" u="sng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Мурашкина Елена Викторовна,</a:t>
            </a:r>
            <a:endParaRPr lang="ru-RU" sz="1800" b="1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</a:t>
            </a:r>
            <a:endParaRPr lang="ru-RU" sz="1800" b="1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«СОШ №169»</a:t>
            </a:r>
            <a:endParaRPr lang="ru-RU" sz="1800" b="1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02359" y="925911"/>
            <a:ext cx="1199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Проектно-исследовательская работа</a:t>
            </a:r>
            <a:endParaRPr lang="ru-RU" sz="2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Жидкие обои как экологически чистый и современный материал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574" y="1807224"/>
            <a:ext cx="6161963" cy="462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370" y="191069"/>
            <a:ext cx="10515600" cy="75062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Продукт проекта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9"/>
          <a:stretch/>
        </p:blipFill>
        <p:spPr>
          <a:xfrm>
            <a:off x="300779" y="1024752"/>
            <a:ext cx="3779902" cy="5533803"/>
          </a:xfrm>
        </p:spPr>
      </p:pic>
      <p:sp>
        <p:nvSpPr>
          <p:cNvPr id="5" name="Прямоугольник 4"/>
          <p:cNvSpPr/>
          <p:nvPr/>
        </p:nvSpPr>
        <p:spPr>
          <a:xfrm>
            <a:off x="4822209" y="2123196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Поверхность стен загрунтовали и подготовили материал для «жидких» обоев. </a:t>
            </a:r>
          </a:p>
          <a:p>
            <a:pPr>
              <a:spcAft>
                <a:spcPts val="0"/>
              </a:spcAft>
            </a:pPr>
            <a:endParaRPr lang="ru-RU" sz="3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Но, конечно, расход был во много раз больше, чем на изготовление макета. 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13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7514"/>
          </a:xfrm>
        </p:spPr>
        <p:txBody>
          <a:bodyPr>
            <a:no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Ушло примерно: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597" y="673883"/>
            <a:ext cx="7132093" cy="4351338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старые газеты, журналы, тетрадные листы (15 кг)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тёплая вода (3л х 15кг = 45 литров)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клей ПВА (3 кг)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строительный гипс (3 кг)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колер разных цветов (2 бутылочки)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грунтовка (2 кг)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шпатлёвка (18 кг)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704" y="3648946"/>
            <a:ext cx="2835347" cy="3037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555" y="247749"/>
            <a:ext cx="2165445" cy="21654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320" y="2818858"/>
            <a:ext cx="5885711" cy="4412725"/>
          </a:xfrm>
          <a:prstGeom prst="rect">
            <a:avLst/>
          </a:prstGeom>
        </p:spPr>
      </p:pic>
      <p:pic>
        <p:nvPicPr>
          <p:cNvPr id="4098" name="Picture 2" descr="http://nashaotdelka.ru/wp-content/uploads/pasta-koler-dlya-maslyanoy-kraski-600x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54" y="567102"/>
            <a:ext cx="1642404" cy="164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8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427" y="500062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израсходованных средств </a:t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1 стену=1.300 рублей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174" y="1620907"/>
            <a:ext cx="6835996" cy="5126997"/>
          </a:xfrm>
        </p:spPr>
      </p:pic>
    </p:spTree>
    <p:extLst>
      <p:ext uri="{BB962C8B-B14F-4D97-AF65-F5344CB8AC3E}">
        <p14:creationId xmlns:p14="http://schemas.microsoft.com/office/powerpoint/2010/main" val="17635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05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Моя гипотеза подтвердилась.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домашних условиях возможно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приготовить качественный материал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нанесения жидких обоев.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1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891" y="404527"/>
            <a:ext cx="10980761" cy="1325563"/>
          </a:xfrm>
        </p:spPr>
        <p:txBody>
          <a:bodyPr>
            <a:noAutofit/>
          </a:bodyPr>
          <a:lstStyle/>
          <a:p>
            <a:pPr indent="228600">
              <a:lnSpc>
                <a:spcPct val="10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 с родителями, провести ремонтные работы –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нанести жидкие обои на поверхности стен в моей детской комнате.</a:t>
            </a:r>
            <a:r>
              <a:rPr lang="ru-RU" sz="2800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3" y="1555844"/>
            <a:ext cx="10944367" cy="5302155"/>
          </a:xfrm>
        </p:spPr>
        <p:txBody>
          <a:bodyPr>
            <a:normAutofit fontScale="70000" lnSpcReduction="20000"/>
          </a:bodyPr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Сформировать понятие, что собой представляют жидкие обои, его состав и применение.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Изучить различные способы изготовления жидких обоев в домашних условиях.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Определить с помощью экспериментов оптимально-рациональную технологию для нанесения жидких обоев на поверхность в домашних условиях.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Создать макет одной из стен моей детской комнаты.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Провести ремонтные работы – нанести жидкие обои на поверхность стен в моей детской комнате по заранее подготовленному макету.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Распространить свой опыт по изготовлению и нанесению жидких обоев в домашних условиях через уроки технологии, в кругу своих знакомых и через социальные сети Интернет.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6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904" y="111101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Гипотеза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106" y="1102293"/>
            <a:ext cx="10515600" cy="1531724"/>
          </a:xfrm>
        </p:spPr>
        <p:txBody>
          <a:bodyPr/>
          <a:lstStyle/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предполагаю, что получение жидких обоев можно осуществить в домашних условиях</a:t>
            </a:r>
            <a:endParaRPr lang="ru-RU" sz="4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0904" y="2427856"/>
            <a:ext cx="24089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0904" y="3099104"/>
            <a:ext cx="3276187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синтез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наблюдение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измерение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87091" y="2634017"/>
            <a:ext cx="82785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>
              <a:lnSpc>
                <a:spcPct val="150000"/>
              </a:lnSpc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Объект: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 детская комната</a:t>
            </a:r>
            <a:endParaRPr lang="ru-RU" sz="4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254" y="3877537"/>
            <a:ext cx="773817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Предмет: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Нанесение жидких</a:t>
            </a:r>
          </a:p>
          <a:p>
            <a:pPr lvl="0"/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обоев, приготовленных </a:t>
            </a:r>
          </a:p>
          <a:p>
            <a:pPr lvl="0"/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домашних условиях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9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понятия «жидкие обои»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585" y="1690688"/>
            <a:ext cx="4893860" cy="1789491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Лидер – французская фирма 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Silk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Plaster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Силк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Пластер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– 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основатель этой технологии</a:t>
            </a:r>
            <a:endParaRPr lang="ru-RU" dirty="0" smtClean="0">
              <a:solidFill>
                <a:srgbClr val="002060"/>
              </a:solidFill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tochtonado24.ru/wa-data/public/shop/products/75/78/27875/images/38659/38659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5" y="3359142"/>
            <a:ext cx="4648437" cy="314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13445" y="2141351"/>
            <a:ext cx="6841360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0980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Существует три группы жидких обоев: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effectLst/>
                <a:latin typeface="Times New Roman" panose="02020603050405020304" pitchFamily="18" charset="0"/>
              </a:rPr>
              <a:t>шёлково-целлюлозные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effectLst/>
                <a:latin typeface="Times New Roman" panose="02020603050405020304" pitchFamily="18" charset="0"/>
              </a:rPr>
              <a:t>шёлковые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effectLst/>
                <a:latin typeface="Times New Roman" panose="02020603050405020304" pitchFamily="18" charset="0"/>
              </a:rPr>
              <a:t>целлюлозные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56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0980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Основные преимущества: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131" y="1429838"/>
            <a:ext cx="10515600" cy="5175677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отделывать сложные поверхности;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звуковой и тепловой изоляции;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выравнивание поверхностей, на которых есть небольшие трещины, дефекты;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антистатичны</a:t>
            </a: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т.е. к ним не прилипает пыль;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отремонтировать небольшой участок поверхности;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отслаиваются;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выгорают на солнце;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 чистый материал и др.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69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Некоторые недостатки: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деформации под воздействием внешних механических повреждений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устранения высокой влажности воздуха во время нанесения и высыхания жидких обоев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4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Изучение различных способов изготовления жидких обоев в домашних условиях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шёлковые и шерстяные нити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целлюлозные волокна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акрил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красители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натуральный хлопок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минеральная крошка, слюда или перламутр разных оттенков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противогрибковые добавки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целлюлозный клей</a:t>
            </a:r>
            <a:endParaRPr lang="ru-RU" sz="3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5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597" y="1334306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35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выбрали следующий состав:</a:t>
            </a:r>
            <a:endParaRPr lang="ru-RU" sz="3500" b="1" i="1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старые газеты, журналы, тетрадные листы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тёплая вода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клей ПВА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строительный гипс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колер разных цветов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грунтовка</a:t>
            </a:r>
            <a:endParaRPr lang="ru-RU" sz="35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35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шпатлёвка </a:t>
            </a:r>
            <a:endParaRPr lang="ru-RU" sz="35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"/>
          <a:stretch/>
        </p:blipFill>
        <p:spPr>
          <a:xfrm>
            <a:off x="4285396" y="2321660"/>
            <a:ext cx="7442579" cy="433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9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018" y="191069"/>
            <a:ext cx="10515600" cy="614149"/>
          </a:xfrm>
        </p:spPr>
        <p:txBody>
          <a:bodyPr>
            <a:noAutofit/>
          </a:bodyPr>
          <a:lstStyle/>
          <a:p>
            <a:pPr marL="342900" lvl="0" indent="-342900" algn="ctr">
              <a:lnSpc>
                <a:spcPct val="10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макета одной из стен моей детской комнаты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597" y="1334306"/>
            <a:ext cx="10515600" cy="4351338"/>
          </a:xfrm>
        </p:spPr>
        <p:txBody>
          <a:bodyPr>
            <a:normAutofit/>
          </a:bodyPr>
          <a:lstStyle/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35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1664" y="1543587"/>
            <a:ext cx="667918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Осторожно наносим шпателем бумажную массу, согласно нашей задумки.</a:t>
            </a:r>
          </a:p>
          <a:p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 за шагом, и мы приближаемся к нашей цели.</a:t>
            </a:r>
          </a:p>
          <a:p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что у нас получилось!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" b="8457"/>
          <a:stretch/>
        </p:blipFill>
        <p:spPr>
          <a:xfrm>
            <a:off x="729018" y="900753"/>
            <a:ext cx="4115937" cy="586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494</Words>
  <Application>Microsoft Office PowerPoint</Application>
  <PresentationFormat>Широкоэкранный</PresentationFormat>
  <Paragraphs>95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Тема Office</vt:lpstr>
      <vt:lpstr>Школьный конкурс реферативных, исследовательских и проектных работ младших школьников «Первый шаг в науку» </vt:lpstr>
      <vt:lpstr>Цель: Совместно с родителями, провести ремонтные работы –     нанести жидкие обои на поверхности стен в моей детской комнате.  </vt:lpstr>
      <vt:lpstr>Гипотеза</vt:lpstr>
      <vt:lpstr>Изучение понятия «жидкие обои»</vt:lpstr>
      <vt:lpstr>Основные преимущества: </vt:lpstr>
      <vt:lpstr> Некоторые недостатки:</vt:lpstr>
      <vt:lpstr>Изучение различных способов изготовления жидких обоев в домашних условиях</vt:lpstr>
      <vt:lpstr>Практическая часть </vt:lpstr>
      <vt:lpstr>Создание макета одной из стен моей детской комнаты</vt:lpstr>
      <vt:lpstr>Продукт проекта</vt:lpstr>
      <vt:lpstr>Ушло примерно: </vt:lpstr>
      <vt:lpstr>Сумма израсходованных средств  на 1 стену=1.300 рублей </vt:lpstr>
      <vt:lpstr>Выводы: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конкурс реферативных, исследовательских и проектных работ младших школьников «Первый шаг в науку» </dc:title>
  <dc:creator>ELENA</dc:creator>
  <cp:lastModifiedBy>Мурашкина</cp:lastModifiedBy>
  <cp:revision>15</cp:revision>
  <dcterms:created xsi:type="dcterms:W3CDTF">2018-02-08T14:47:19Z</dcterms:created>
  <dcterms:modified xsi:type="dcterms:W3CDTF">2019-05-27T14:47:00Z</dcterms:modified>
</cp:coreProperties>
</file>