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1494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9D20C-1B18-40FB-8244-0959A4FECD90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06977-D6E2-4CAF-8223-8948264778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9D20C-1B18-40FB-8244-0959A4FECD90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06977-D6E2-4CAF-8223-8948264778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9D20C-1B18-40FB-8244-0959A4FECD90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06977-D6E2-4CAF-8223-8948264778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9D20C-1B18-40FB-8244-0959A4FECD90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06977-D6E2-4CAF-8223-8948264778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9D20C-1B18-40FB-8244-0959A4FECD90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06977-D6E2-4CAF-8223-8948264778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9D20C-1B18-40FB-8244-0959A4FECD90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06977-D6E2-4CAF-8223-8948264778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9D20C-1B18-40FB-8244-0959A4FECD90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06977-D6E2-4CAF-8223-8948264778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9D20C-1B18-40FB-8244-0959A4FECD90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06977-D6E2-4CAF-8223-8948264778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9D20C-1B18-40FB-8244-0959A4FECD90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06977-D6E2-4CAF-8223-8948264778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9D20C-1B18-40FB-8244-0959A4FECD90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06977-D6E2-4CAF-8223-8948264778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9D20C-1B18-40FB-8244-0959A4FECD90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06977-D6E2-4CAF-8223-8948264778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89D20C-1B18-40FB-8244-0959A4FECD90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006977-D6E2-4CAF-8223-8948264778B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00694" y="2130425"/>
            <a:ext cx="2957506" cy="1470025"/>
          </a:xfrm>
        </p:spPr>
        <p:txBody>
          <a:bodyPr/>
          <a:lstStyle/>
          <a:p>
            <a:r>
              <a:rPr lang="ru-RU" dirty="0" smtClean="0"/>
              <a:t>Зубы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643570" y="3886200"/>
            <a:ext cx="2500330" cy="1752600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Автор: Овчинникова Д.Д.</a:t>
            </a:r>
          </a:p>
          <a:p>
            <a:r>
              <a:rPr lang="ru-RU" smtClean="0"/>
              <a:t>Учитель биологии МАОУ «СОШ № 28»</a:t>
            </a:r>
            <a:endParaRPr lang="ru-RU" dirty="0"/>
          </a:p>
        </p:txBody>
      </p:sp>
      <p:pic>
        <p:nvPicPr>
          <p:cNvPr id="3076" name="Picture 4" descr="https://banner2.kisspng.com/20180404/qew/kisspng-tooth-dentist-clip-art-tooth-fairy-5ac549c199a102.0916864815228789136293.jpg"/>
          <p:cNvPicPr>
            <a:picLocks noChangeAspect="1" noChangeArrowheads="1"/>
          </p:cNvPicPr>
          <p:nvPr/>
        </p:nvPicPr>
        <p:blipFill>
          <a:blip r:embed="rId2"/>
          <a:srcRect l="19259" t="16220" r="19567" b="10787"/>
          <a:stretch>
            <a:fillRect/>
          </a:stretch>
        </p:blipFill>
        <p:spPr bwMode="auto">
          <a:xfrm>
            <a:off x="571472" y="642918"/>
            <a:ext cx="4857784" cy="56674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85794"/>
          </a:xfrm>
        </p:spPr>
        <p:txBody>
          <a:bodyPr/>
          <a:lstStyle/>
          <a:p>
            <a:r>
              <a:rPr lang="ru-RU" dirty="0" smtClean="0"/>
              <a:t>Зубная система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6000768"/>
            <a:ext cx="7972452" cy="64294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Зубная формула</a:t>
            </a:r>
            <a:endParaRPr lang="ru-RU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785794"/>
            <a:ext cx="4152920" cy="4815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714356"/>
            <a:ext cx="2745270" cy="3054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 descr="http://kpdbio.ru/images/Figures/Anat_chel/Pisch-3.jpg"/>
          <p:cNvPicPr>
            <a:picLocks noChangeAspect="1" noChangeArrowheads="1"/>
          </p:cNvPicPr>
          <p:nvPr/>
        </p:nvPicPr>
        <p:blipFill>
          <a:blip r:embed="rId4"/>
          <a:srcRect l="41689" b="49766"/>
          <a:stretch>
            <a:fillRect/>
          </a:stretch>
        </p:blipFill>
        <p:spPr bwMode="auto">
          <a:xfrm>
            <a:off x="3786182" y="5689385"/>
            <a:ext cx="3357587" cy="1168615"/>
          </a:xfrm>
          <a:prstGeom prst="rect">
            <a:avLst/>
          </a:prstGeom>
          <a:noFill/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34" y="3786190"/>
            <a:ext cx="3571900" cy="2119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/>
          <a:lstStyle/>
          <a:p>
            <a:r>
              <a:rPr lang="ru-RU" dirty="0" smtClean="0"/>
              <a:t>Смена зубов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ttps://merriment-gid.ru/assets/6425217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857232"/>
            <a:ext cx="4214842" cy="5438506"/>
          </a:xfrm>
          <a:prstGeom prst="rect">
            <a:avLst/>
          </a:prstGeom>
          <a:noFill/>
        </p:spPr>
      </p:pic>
      <p:pic>
        <p:nvPicPr>
          <p:cNvPr id="7170" name="Picture 2" descr="http://www.corpshumain.ca/en/images/Dents_squelette_lat_(FF)_e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1" y="857231"/>
            <a:ext cx="4929190" cy="3710535"/>
          </a:xfrm>
          <a:prstGeom prst="rect">
            <a:avLst/>
          </a:prstGeom>
          <a:noFill/>
        </p:spPr>
      </p:pic>
      <p:pic>
        <p:nvPicPr>
          <p:cNvPr id="6" name="Picture 2" descr="http://kpdbio.ru/images/Figures/Anat_chel/Pisch-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4572008"/>
            <a:ext cx="4267200" cy="17240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/>
          <a:lstStyle/>
          <a:p>
            <a:r>
              <a:rPr lang="ru-RU" dirty="0" smtClean="0"/>
              <a:t>Строение зуба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https://cf.ppt-online.org/files/slide/e/EOUp5XrKcwQm68VnG0WiFZhuT3d9LPB1zavqCJ/slide-3.jpg"/>
          <p:cNvPicPr>
            <a:picLocks noChangeAspect="1" noChangeArrowheads="1"/>
          </p:cNvPicPr>
          <p:nvPr/>
        </p:nvPicPr>
        <p:blipFill>
          <a:blip r:embed="rId2"/>
          <a:srcRect b="8235"/>
          <a:stretch>
            <a:fillRect/>
          </a:stretch>
        </p:blipFill>
        <p:spPr bwMode="auto">
          <a:xfrm>
            <a:off x="51804" y="785793"/>
            <a:ext cx="8877914" cy="61021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22</Words>
  <Application>Microsoft Office PowerPoint</Application>
  <PresentationFormat>Экран (4:3)</PresentationFormat>
  <Paragraphs>7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Зубы</vt:lpstr>
      <vt:lpstr>Зубная система</vt:lpstr>
      <vt:lpstr>Смена зубов</vt:lpstr>
      <vt:lpstr>Строение зуба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Зубы</dc:title>
  <dc:creator>Марина</dc:creator>
  <cp:lastModifiedBy>Марина</cp:lastModifiedBy>
  <cp:revision>2</cp:revision>
  <dcterms:created xsi:type="dcterms:W3CDTF">2018-12-14T14:58:02Z</dcterms:created>
  <dcterms:modified xsi:type="dcterms:W3CDTF">2019-05-27T16:00:19Z</dcterms:modified>
</cp:coreProperties>
</file>