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72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7E19F-A95B-4098-8973-DCBAD46FB5A8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309F81-3127-485F-B53E-406FCB73A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7E19F-A95B-4098-8973-DCBAD46FB5A8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09F81-3127-485F-B53E-406FCB73A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7E19F-A95B-4098-8973-DCBAD46FB5A8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09F81-3127-485F-B53E-406FCB73A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A87E19F-A95B-4098-8973-DCBAD46FB5A8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5F309F81-3127-485F-B53E-406FCB73A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7E19F-A95B-4098-8973-DCBAD46FB5A8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09F81-3127-485F-B53E-406FCB73A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7E19F-A95B-4098-8973-DCBAD46FB5A8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09F81-3127-485F-B53E-406FCB73A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09F81-3127-485F-B53E-406FCB73A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7E19F-A95B-4098-8973-DCBAD46FB5A8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7E19F-A95B-4098-8973-DCBAD46FB5A8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09F81-3127-485F-B53E-406FCB73A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7E19F-A95B-4098-8973-DCBAD46FB5A8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09F81-3127-485F-B53E-406FCB73AE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A87E19F-A95B-4098-8973-DCBAD46FB5A8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F309F81-3127-485F-B53E-406FCB73A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7E19F-A95B-4098-8973-DCBAD46FB5A8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309F81-3127-485F-B53E-406FCB73A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A87E19F-A95B-4098-8973-DCBAD46FB5A8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5F309F81-3127-485F-B53E-406FCB73AE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Мастер-класс. Внеурочная деятельность. </a:t>
            </a:r>
          </a:p>
          <a:p>
            <a:r>
              <a:rPr lang="ru-RU" b="1" dirty="0" err="1" smtClean="0"/>
              <a:t>Манаенкова</a:t>
            </a:r>
            <a:r>
              <a:rPr lang="ru-RU" b="1" dirty="0" smtClean="0"/>
              <a:t> Светлана Викторовна, учитель изобразительного искусства  МБОУ «СОШ№72»</a:t>
            </a:r>
          </a:p>
          <a:p>
            <a:r>
              <a:rPr lang="ru-RU" b="1" dirty="0" smtClean="0"/>
              <a:t> г. Новокузнецка.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08720"/>
            <a:ext cx="8305800" cy="1981200"/>
          </a:xfrm>
        </p:spPr>
        <p:txBody>
          <a:bodyPr/>
          <a:lstStyle/>
          <a:p>
            <a:r>
              <a:rPr lang="ru-RU" sz="5400" b="1" dirty="0" smtClean="0"/>
              <a:t>ДЕРЕВО    СЧАСТЬЯ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Оформляем работу : ставим подпись, обводим рамку. Можно вставить работу в паспарту.</a:t>
            </a:r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Шаг 8</a:t>
            </a:r>
            <a:endParaRPr lang="ru-RU" sz="2800" dirty="0"/>
          </a:p>
        </p:txBody>
      </p:sp>
      <p:pic>
        <p:nvPicPr>
          <p:cNvPr id="9218" name="Picture 2" descr="C:\Users\User\Desktop\- Завершить Мои разраб 2018-2019\МК мой Древо желаний 2017 МОЙ\P110073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971550"/>
            <a:ext cx="6131024" cy="45982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02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7544" y="476672"/>
            <a:ext cx="8240592" cy="5619328"/>
          </a:xfrm>
        </p:spPr>
        <p:txBody>
          <a:bodyPr/>
          <a:lstStyle/>
          <a:p>
            <a:r>
              <a:rPr lang="ru-RU" dirty="0" smtClean="0"/>
              <a:t>Примеры подобных работ с птичками, падающими плодами, цветами в траве. </a:t>
            </a:r>
            <a:endParaRPr lang="ru-RU" dirty="0"/>
          </a:p>
        </p:txBody>
      </p:sp>
      <p:pic>
        <p:nvPicPr>
          <p:cNvPr id="1026" name="Picture 2" descr="C:\Users\User\Desktop\С птичк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556792"/>
            <a:ext cx="4681398" cy="3312368"/>
          </a:xfrm>
          <a:prstGeom prst="rect">
            <a:avLst/>
          </a:prstGeom>
          <a:noFill/>
        </p:spPr>
      </p:pic>
      <p:pic>
        <p:nvPicPr>
          <p:cNvPr id="1027" name="Picture 3" descr="C:\Users\User\Desktop\Сцветами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3356992"/>
            <a:ext cx="4376086" cy="30963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483768" y="476672"/>
            <a:ext cx="6224368" cy="5619328"/>
          </a:xfrm>
        </p:spPr>
        <p:txBody>
          <a:bodyPr/>
          <a:lstStyle/>
          <a:p>
            <a:r>
              <a:rPr lang="ru-RU" dirty="0" smtClean="0"/>
              <a:t>Работы  учащихся 4 классов</a:t>
            </a:r>
            <a:endParaRPr lang="ru-RU" dirty="0"/>
          </a:p>
        </p:txBody>
      </p:sp>
      <p:pic>
        <p:nvPicPr>
          <p:cNvPr id="2050" name="Picture 2" descr="C:\Users\User\Desktop\Дети 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556792"/>
            <a:ext cx="4846233" cy="3429000"/>
          </a:xfrm>
          <a:prstGeom prst="rect">
            <a:avLst/>
          </a:prstGeom>
          <a:noFill/>
        </p:spPr>
      </p:pic>
      <p:pic>
        <p:nvPicPr>
          <p:cNvPr id="2051" name="Picture 3" descr="C:\Users\User\Desktop\Дети 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92914" y="3140968"/>
            <a:ext cx="4582468" cy="3242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457200" y="2276872"/>
            <a:ext cx="8147248" cy="3895328"/>
          </a:xfrm>
        </p:spPr>
        <p:txBody>
          <a:bodyPr/>
          <a:lstStyle/>
          <a:p>
            <a:r>
              <a:rPr lang="ru-RU" dirty="0" smtClean="0"/>
              <a:t>Большая благодарность Татьяне Ким  за прекрасную идею. </a:t>
            </a:r>
          </a:p>
          <a:p>
            <a:r>
              <a:rPr lang="ru-RU" dirty="0" smtClean="0"/>
              <a:t>Всем творческих успехов  и находок!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884368" y="1700808"/>
            <a:ext cx="1984248" cy="3733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88640"/>
            <a:ext cx="8435280" cy="590736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Внеурочная  деятельность по изобразительному искусству  предоставляет большие возможности для детского творчества .  Увиденные идеи в Интернете , на выставке , в литературе или  телепередаче можно бесконечно усовершенствовать, применять новые материалы и приёмы работы. Это целое поле деятельности для различных экспериментов, что  очень ценят все юные любители изобразительного творчества.</a:t>
            </a:r>
          </a:p>
          <a:p>
            <a:pPr algn="just"/>
            <a:r>
              <a:rPr lang="ru-RU" dirty="0" smtClean="0"/>
              <a:t>Предлагаемый мастер-класс «Дерево  счастья» апробирован на занятиях школьной изостудии среди учащихся 3-5х классов. Автор идеи Татьяна Ким работала на грунтованной доске акрилом, мы выполним работу более простыми материалами.</a:t>
            </a:r>
          </a:p>
          <a:p>
            <a:pPr algn="just"/>
            <a:r>
              <a:rPr lang="ru-RU" dirty="0" smtClean="0"/>
              <a:t>Для работы необходимы:  лист картона или альбома (А3/А4), гуашь, акварель,  кисти, карандаш, непроливайка, тряпочка для рук и кистей, </a:t>
            </a:r>
            <a:r>
              <a:rPr lang="ru-RU" dirty="0" err="1" smtClean="0"/>
              <a:t>линнер</a:t>
            </a:r>
            <a:r>
              <a:rPr lang="ru-RU" dirty="0" smtClean="0"/>
              <a:t> чёрный, основу для прикрепления листа  (лист ДВП, лист фанеры или пластика, и т.п.), скотч малярный.</a:t>
            </a:r>
          </a:p>
          <a:p>
            <a:pPr algn="just"/>
            <a:r>
              <a:rPr lang="ru-RU" dirty="0" smtClean="0"/>
              <a:t>Изображать будем стилизованное дерево, усыпанное цветами и плодами.  Ветви дерева имеют форму округлых завитков. Круг – самая гармоничная фигура. Когда рисуем Дерево счастья можно загадывать желания . Не стараемся писать по инструкции, а даём волю своей фантазии. Форма листьев, цветов, плодов может быть самой разной. В траве могут поселиться самые неожиданные обитатели: насекомые, животные. У меня это «живые» домики.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457200" y="137159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44208" y="1600200"/>
            <a:ext cx="2321840" cy="373380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Прикрепляем лист к плотной основе  ( ДВП, лист  пластика) малярным скотчем  и выполняем набросок  дерева  с  ветвями-завитками.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Шаг. 1</a:t>
            </a:r>
            <a:endParaRPr lang="ru-RU" sz="2800" dirty="0"/>
          </a:p>
        </p:txBody>
      </p:sp>
      <p:pic>
        <p:nvPicPr>
          <p:cNvPr id="2050" name="Picture 2" descr="C:\Users\User\Desktop\- Завершить Мои разраб 2018-2019\МК мой Древо желаний 2017 МОЙ\P110072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052736"/>
            <a:ext cx="5760640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72200" y="1600200"/>
            <a:ext cx="2393848" cy="37338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На свободных местах , в развилках ветвей-завитков подрисовываем цветы различной формы, плоды диковинные.</a:t>
            </a:r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Шаг 2</a:t>
            </a:r>
            <a:endParaRPr lang="ru-RU" sz="2800" dirty="0"/>
          </a:p>
        </p:txBody>
      </p:sp>
      <p:pic>
        <p:nvPicPr>
          <p:cNvPr id="3074" name="Picture 2" descr="C:\Users\User\Desktop\- Завершить Мои разраб 2018-2019\МК мой Древо желаний 2017 МОЙ\P110072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836712"/>
            <a:ext cx="5996880" cy="4686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72200" y="1600200"/>
            <a:ext cx="2393848" cy="3733800"/>
          </a:xfrm>
        </p:spPr>
        <p:txBody>
          <a:bodyPr/>
          <a:lstStyle/>
          <a:p>
            <a:r>
              <a:rPr lang="ru-RU" sz="2000" dirty="0" smtClean="0"/>
              <a:t>Акварельными пятнами радужных  цветов пишем  нежный фон.</a:t>
            </a:r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Шаг 3</a:t>
            </a:r>
            <a:endParaRPr lang="ru-RU" sz="2800" dirty="0"/>
          </a:p>
        </p:txBody>
      </p:sp>
      <p:pic>
        <p:nvPicPr>
          <p:cNvPr id="4098" name="Picture 2" descr="C:\Users\User\Desktop\- Завершить Мои разраб 2018-2019\МК мой Древо желаний 2017 МОЙ\P110073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971550"/>
            <a:ext cx="5770984" cy="4328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516216" y="1600200"/>
            <a:ext cx="2249832" cy="3733800"/>
          </a:xfrm>
        </p:spPr>
        <p:txBody>
          <a:bodyPr/>
          <a:lstStyle/>
          <a:p>
            <a:r>
              <a:rPr lang="ru-RU" sz="2000" dirty="0" smtClean="0"/>
              <a:t>Пишем дерево чёрно-синим цветом.              Не  забываем регулировать толщину ветвей-завитков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Шаг 4</a:t>
            </a:r>
            <a:endParaRPr lang="ru-RU" sz="2800" dirty="0"/>
          </a:p>
        </p:txBody>
      </p:sp>
      <p:pic>
        <p:nvPicPr>
          <p:cNvPr id="5122" name="Picture 2" descr="C:\Users\User\Desktop\- Завершить Мои разраб 2018-2019\МК мой Древо желаний 2017 МОЙ\P110073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971550"/>
            <a:ext cx="5915000" cy="443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Пишем подмалёвки цветов , плодов, листьев.</a:t>
            </a:r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Шаг 5</a:t>
            </a:r>
            <a:endParaRPr lang="ru-RU" sz="2800" dirty="0"/>
          </a:p>
        </p:txBody>
      </p:sp>
      <p:pic>
        <p:nvPicPr>
          <p:cNvPr id="6146" name="Picture 2" descr="C:\Users\User\Desktop\- Завершить Мои разраб 2018-2019\МК мой Древо желаний 2017 МОЙ\P110073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971550"/>
            <a:ext cx="6060909" cy="45456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588224" y="1600200"/>
            <a:ext cx="2177824" cy="37338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Пишем травку разными оттенками зелёного, охры, коричневого. Пишем подмалёвки цветов, сказочных жителей.</a:t>
            </a:r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Шаг 6</a:t>
            </a:r>
            <a:endParaRPr lang="ru-RU" sz="2800" dirty="0"/>
          </a:p>
        </p:txBody>
      </p:sp>
      <p:pic>
        <p:nvPicPr>
          <p:cNvPr id="7170" name="Picture 2" descr="C:\Users\User\Desktop\- Завершить Мои разраб 2018-2019\МК мой Древо желаний 2017 МОЙ\P110073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971550"/>
            <a:ext cx="5772877" cy="4329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72200" y="1600200"/>
            <a:ext cx="2393848" cy="3733800"/>
          </a:xfrm>
        </p:spPr>
        <p:txBody>
          <a:bodyPr>
            <a:noAutofit/>
          </a:bodyPr>
          <a:lstStyle/>
          <a:p>
            <a:r>
              <a:rPr lang="ru-RU" sz="2000" dirty="0" smtClean="0"/>
              <a:t>Выполняем обводку  чёрным </a:t>
            </a:r>
            <a:r>
              <a:rPr lang="ru-RU" sz="2000" dirty="0" err="1" smtClean="0"/>
              <a:t>линнером</a:t>
            </a:r>
            <a:r>
              <a:rPr lang="ru-RU" sz="2000" dirty="0" smtClean="0"/>
              <a:t>, тонкой кисточкой.</a:t>
            </a:r>
          </a:p>
          <a:p>
            <a:r>
              <a:rPr lang="ru-RU" sz="2000" dirty="0" smtClean="0"/>
              <a:t>Выполняем оживку  белым цветом. Это могут быть точки, полоски, штрихи.</a:t>
            </a:r>
            <a:endParaRPr lang="ru-RU" sz="20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Шаг 7</a:t>
            </a:r>
            <a:endParaRPr lang="ru-RU" sz="2800" dirty="0"/>
          </a:p>
        </p:txBody>
      </p:sp>
      <p:pic>
        <p:nvPicPr>
          <p:cNvPr id="8195" name="Picture 3" descr="C:\Users\User\Desktop\- Завершить Мои разраб 2018-2019\МК мой Древо желаний 2017 МОЙ\P110073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971550"/>
            <a:ext cx="5842992" cy="43822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446</TotalTime>
  <Words>397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ДЕРЕВО    СЧАСТЬЯ</vt:lpstr>
      <vt:lpstr>Слайд 2</vt:lpstr>
      <vt:lpstr>Шаг. 1</vt:lpstr>
      <vt:lpstr>Шаг 2</vt:lpstr>
      <vt:lpstr>Шаг 3</vt:lpstr>
      <vt:lpstr>Шаг 4</vt:lpstr>
      <vt:lpstr>Шаг 5</vt:lpstr>
      <vt:lpstr>Шаг 6</vt:lpstr>
      <vt:lpstr>Шаг 7</vt:lpstr>
      <vt:lpstr>Шаг 8</vt:lpstr>
      <vt:lpstr>Слайд 11</vt:lpstr>
      <vt:lpstr>Слайд 12</vt:lpstr>
      <vt:lpstr>Слайд 13</vt:lpstr>
    </vt:vector>
  </TitlesOfParts>
  <Company>SGS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48</cp:revision>
  <dcterms:created xsi:type="dcterms:W3CDTF">2019-05-01T14:26:58Z</dcterms:created>
  <dcterms:modified xsi:type="dcterms:W3CDTF">2019-05-28T18:52:32Z</dcterms:modified>
</cp:coreProperties>
</file>