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077" autoAdjust="0"/>
  </p:normalViewPr>
  <p:slideViewPr>
    <p:cSldViewPr>
      <p:cViewPr>
        <p:scale>
          <a:sx n="66" d="100"/>
          <a:sy n="66" d="100"/>
        </p:scale>
        <p:origin x="-60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%</c:v>
                </c:pt>
              </c:strCache>
            </c:strRef>
          </c:tx>
          <c:dLbls>
            <c:showVal val="1"/>
          </c:dLbls>
          <c:cat>
            <c:strRef>
              <c:f>Лист1!$A$2:$A$8</c:f>
              <c:strCache>
                <c:ptCount val="7"/>
                <c:pt idx="0">
                  <c:v>сент.</c:v>
                </c:pt>
                <c:pt idx="1">
                  <c:v>окт.</c:v>
                </c:pt>
                <c:pt idx="2">
                  <c:v>нояб.</c:v>
                </c:pt>
                <c:pt idx="3">
                  <c:v>дек.</c:v>
                </c:pt>
                <c:pt idx="4">
                  <c:v>янв.</c:v>
                </c:pt>
                <c:pt idx="5">
                  <c:v>февр.</c:v>
                </c:pt>
                <c:pt idx="6">
                  <c:v>март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77.3</c:v>
                </c:pt>
                <c:pt idx="1">
                  <c:v>88.7</c:v>
                </c:pt>
                <c:pt idx="2">
                  <c:v>83.1</c:v>
                </c:pt>
                <c:pt idx="3">
                  <c:v>94.9</c:v>
                </c:pt>
                <c:pt idx="4">
                  <c:v>90.1</c:v>
                </c:pt>
                <c:pt idx="5">
                  <c:v>82.4</c:v>
                </c:pt>
                <c:pt idx="6">
                  <c:v>0</c:v>
                </c:pt>
              </c:numCache>
            </c:numRef>
          </c:val>
        </c:ser>
        <c:axId val="81600896"/>
        <c:axId val="81602432"/>
      </c:barChart>
      <c:catAx>
        <c:axId val="81600896"/>
        <c:scaling>
          <c:orientation val="minMax"/>
        </c:scaling>
        <c:axPos val="b"/>
        <c:tickLblPos val="nextTo"/>
        <c:crossAx val="81602432"/>
        <c:crosses val="autoZero"/>
        <c:auto val="1"/>
        <c:lblAlgn val="ctr"/>
        <c:lblOffset val="100"/>
      </c:catAx>
      <c:valAx>
        <c:axId val="81602432"/>
        <c:scaling>
          <c:orientation val="minMax"/>
        </c:scaling>
        <c:axPos val="l"/>
        <c:majorGridlines/>
        <c:numFmt formatCode="General" sourceLinked="1"/>
        <c:tickLblPos val="nextTo"/>
        <c:crossAx val="8160089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11\Desktop\big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81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000364" y="4000504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Гр</a:t>
            </a:r>
            <a:r>
              <a:rPr lang="ru-RU" sz="3600" dirty="0" smtClean="0"/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‘</a:t>
            </a:r>
            <a:r>
              <a:rPr lang="ru-RU" sz="3600" dirty="0" smtClean="0">
                <a:solidFill>
                  <a:schemeClr val="bg1"/>
                </a:solidFill>
              </a:rPr>
              <a:t>Конфетти</a:t>
            </a:r>
            <a:r>
              <a:rPr lang="en-US" sz="3600" dirty="0" smtClean="0">
                <a:solidFill>
                  <a:schemeClr val="bg1"/>
                </a:solidFill>
              </a:rPr>
              <a:t>’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pic>
        <p:nvPicPr>
          <p:cNvPr id="10243" name="Picture 3" descr="C:\Users\111\Desktop\бьб\20170213_1418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103336" y="1817692"/>
            <a:ext cx="6635796" cy="4429124"/>
          </a:xfrm>
          <a:prstGeom prst="rect">
            <a:avLst/>
          </a:prstGeom>
          <a:noFill/>
        </p:spPr>
      </p:pic>
      <p:pic>
        <p:nvPicPr>
          <p:cNvPr id="10244" name="Picture 4" descr="C:\Users\111\Desktop\бьб\20170213_1420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645187" y="1784045"/>
            <a:ext cx="6568502" cy="4429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pic>
        <p:nvPicPr>
          <p:cNvPr id="11267" name="Picture 3" descr="C:\Users\111\Desktop\бьб\20170214_1435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111246" y="3325857"/>
            <a:ext cx="5079979" cy="2857488"/>
          </a:xfrm>
          <a:prstGeom prst="rect">
            <a:avLst/>
          </a:prstGeom>
          <a:noFill/>
        </p:spPr>
      </p:pic>
      <p:pic>
        <p:nvPicPr>
          <p:cNvPr id="11268" name="Picture 4" descr="C:\Users\111\Desktop\бьб\20170214_1435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163945" y="1050732"/>
            <a:ext cx="4803349" cy="2701884"/>
          </a:xfrm>
          <a:prstGeom prst="rect">
            <a:avLst/>
          </a:prstGeom>
          <a:noFill/>
        </p:spPr>
      </p:pic>
      <p:pic>
        <p:nvPicPr>
          <p:cNvPr id="11269" name="Picture 5" descr="C:\Users\111\Desktop\бьб\20170214_14361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5441162" y="3774284"/>
            <a:ext cx="4191029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pic>
        <p:nvPicPr>
          <p:cNvPr id="12291" name="Picture 3" descr="C:\Users\111\Desktop\бьб\20170228_1027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077105" y="1791461"/>
            <a:ext cx="6654772" cy="4500562"/>
          </a:xfrm>
          <a:prstGeom prst="rect">
            <a:avLst/>
          </a:prstGeom>
          <a:noFill/>
        </p:spPr>
      </p:pic>
      <p:pic>
        <p:nvPicPr>
          <p:cNvPr id="12292" name="Picture 4" descr="C:\Users\111\Desktop\бьб\20170227_0814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730646" y="1912900"/>
            <a:ext cx="6540459" cy="4286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pic>
        <p:nvPicPr>
          <p:cNvPr id="13315" name="Picture 3" descr="C:\Users\111\Desktop\бьб\20170301_1126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114322" y="1614364"/>
            <a:ext cx="6800644" cy="4572000"/>
          </a:xfrm>
          <a:prstGeom prst="rect">
            <a:avLst/>
          </a:prstGeom>
          <a:noFill/>
        </p:spPr>
      </p:pic>
      <p:pic>
        <p:nvPicPr>
          <p:cNvPr id="13316" name="Picture 4" descr="C:\Users\111\Desktop\бьб\20170222_1358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611829" y="1817403"/>
            <a:ext cx="6849532" cy="4214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pic>
        <p:nvPicPr>
          <p:cNvPr id="14339" name="Picture 3" descr="C:\Users\111\Desktop\бьб\20170206_1510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024716" y="1739071"/>
            <a:ext cx="6621430" cy="4572000"/>
          </a:xfrm>
          <a:prstGeom prst="rect">
            <a:avLst/>
          </a:prstGeom>
          <a:noFill/>
        </p:spPr>
      </p:pic>
      <p:pic>
        <p:nvPicPr>
          <p:cNvPr id="14340" name="Picture 4" descr="C:\Users\111\Desktop\бьб\20170208_1504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736197" y="1907350"/>
            <a:ext cx="6600795" cy="4214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pic>
        <p:nvPicPr>
          <p:cNvPr id="15363" name="Picture 3" descr="C:\Users\111\Desktop\бьб\20170206_1506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914554" y="1771784"/>
            <a:ext cx="6472543" cy="4643439"/>
          </a:xfrm>
          <a:prstGeom prst="rect">
            <a:avLst/>
          </a:prstGeom>
          <a:noFill/>
        </p:spPr>
      </p:pic>
      <p:pic>
        <p:nvPicPr>
          <p:cNvPr id="15364" name="Picture 4" descr="C:\Users\111\Desktop\бьб\20170209_15101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841410" y="2016453"/>
            <a:ext cx="6461808" cy="41433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97613" cy="7358090"/>
          </a:xfrm>
          <a:prstGeom prst="rect">
            <a:avLst/>
          </a:prstGeom>
          <a:noFill/>
        </p:spPr>
      </p:pic>
      <p:pic>
        <p:nvPicPr>
          <p:cNvPr id="16387" name="Picture 3" descr="C:\Users\111\Desktop\бьб\20170210_15072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884681" y="1741913"/>
            <a:ext cx="6484236" cy="4714876"/>
          </a:xfrm>
          <a:prstGeom prst="rect">
            <a:avLst/>
          </a:prstGeom>
          <a:noFill/>
        </p:spPr>
      </p:pic>
      <p:pic>
        <p:nvPicPr>
          <p:cNvPr id="16388" name="Picture 4" descr="C:\Users\111\Desktop\бьб\20170210_1509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831190" y="2026672"/>
            <a:ext cx="6482249" cy="4143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97613" cy="7358090"/>
          </a:xfrm>
          <a:prstGeom prst="rect">
            <a:avLst/>
          </a:prstGeom>
          <a:noFill/>
        </p:spPr>
      </p:pic>
      <p:pic>
        <p:nvPicPr>
          <p:cNvPr id="17411" name="Picture 3" descr="C:\Users\111\Desktop\бьб\20170206_15075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282160" y="1504154"/>
            <a:ext cx="7365994" cy="4357686"/>
          </a:xfrm>
          <a:prstGeom prst="rect">
            <a:avLst/>
          </a:prstGeom>
          <a:noFill/>
        </p:spPr>
      </p:pic>
      <p:pic>
        <p:nvPicPr>
          <p:cNvPr id="17412" name="Picture 4" descr="C:\Users\111\Desktop\бьб\20170209_0737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-1539873" y="1538233"/>
            <a:ext cx="7365994" cy="4286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97613" cy="7358090"/>
          </a:xfrm>
          <a:prstGeom prst="rect">
            <a:avLst/>
          </a:prstGeom>
          <a:noFill/>
        </p:spPr>
      </p:pic>
      <p:pic>
        <p:nvPicPr>
          <p:cNvPr id="18435" name="Picture 3" descr="C:\Users\111\Desktop\бьб\20170222_1400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82565" y="3632186"/>
            <a:ext cx="3663905" cy="3829037"/>
          </a:xfrm>
          <a:prstGeom prst="rect">
            <a:avLst/>
          </a:prstGeom>
          <a:noFill/>
        </p:spPr>
      </p:pic>
      <p:pic>
        <p:nvPicPr>
          <p:cNvPr id="18436" name="Picture 4" descr="C:\Users\111\Desktop\бьб\20170222_1400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584772" y="3844988"/>
            <a:ext cx="3618026" cy="3500430"/>
          </a:xfrm>
          <a:prstGeom prst="rect">
            <a:avLst/>
          </a:prstGeom>
          <a:noFill/>
        </p:spPr>
      </p:pic>
      <p:pic>
        <p:nvPicPr>
          <p:cNvPr id="18437" name="Picture 5" descr="C:\Users\111\Desktop\бьб\20170222_14005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2928937" y="-1000143"/>
            <a:ext cx="3571878" cy="557216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72000" y="3714752"/>
            <a:ext cx="28575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</a:t>
            </a:r>
            <a:r>
              <a:rPr lang="ru-RU" dirty="0" smtClean="0"/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Базарному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pic>
        <p:nvPicPr>
          <p:cNvPr id="19459" name="Picture 3" descr="C:\Users\111\Desktop\бьб\20170214_1645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151207" y="3008569"/>
            <a:ext cx="5445651" cy="3143241"/>
          </a:xfrm>
          <a:prstGeom prst="rect">
            <a:avLst/>
          </a:prstGeom>
          <a:noFill/>
        </p:spPr>
      </p:pic>
      <p:pic>
        <p:nvPicPr>
          <p:cNvPr id="19460" name="Picture 4" descr="C:\Users\111\Desktop\бьб\20170214_1646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864922" y="3064640"/>
            <a:ext cx="5486356" cy="3071804"/>
          </a:xfrm>
          <a:prstGeom prst="rect">
            <a:avLst/>
          </a:prstGeom>
          <a:noFill/>
        </p:spPr>
      </p:pic>
      <p:pic>
        <p:nvPicPr>
          <p:cNvPr id="19461" name="Picture 5" descr="C:\Users\111\Desktop\бьб\20170214_16451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400000">
            <a:off x="1893075" y="3178967"/>
            <a:ext cx="5429288" cy="278608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571736" y="714356"/>
            <a:ext cx="4575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Игры с правилами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11\Desktop\3109428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86116" y="1500174"/>
            <a:ext cx="401247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Цель</a:t>
            </a:r>
            <a:r>
              <a:rPr lang="en-US" sz="3200" dirty="0" smtClean="0"/>
              <a:t>:</a:t>
            </a:r>
            <a:endParaRPr lang="ru-RU" sz="3200" dirty="0" smtClean="0"/>
          </a:p>
          <a:p>
            <a:r>
              <a:rPr lang="ru-RU" dirty="0" smtClean="0"/>
              <a:t>Сохранение и укрепление здоровья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86116" y="2643182"/>
            <a:ext cx="5226367" cy="3016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Задачи</a:t>
            </a:r>
            <a:r>
              <a:rPr lang="en-US" sz="2800" dirty="0" smtClean="0"/>
              <a:t>:</a:t>
            </a:r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dirty="0" smtClean="0"/>
              <a:t>Расширять представления об особенностях </a:t>
            </a:r>
          </a:p>
          <a:p>
            <a:pPr marL="342900" indent="-342900"/>
            <a:r>
              <a:rPr lang="ru-RU" dirty="0" smtClean="0"/>
              <a:t>функционирования и целостности человеческого</a:t>
            </a:r>
          </a:p>
          <a:p>
            <a:pPr marL="342900" indent="-342900"/>
            <a:r>
              <a:rPr lang="ru-RU" dirty="0" smtClean="0"/>
              <a:t>организма</a:t>
            </a:r>
          </a:p>
          <a:p>
            <a:pPr marL="342900" indent="-342900">
              <a:buAutoNum type="arabicPeriod" startAt="2"/>
            </a:pPr>
            <a:r>
              <a:rPr lang="ru-RU" dirty="0" smtClean="0"/>
              <a:t>Углублять представления о составляющих</a:t>
            </a:r>
          </a:p>
          <a:p>
            <a:pPr marL="342900" indent="-342900"/>
            <a:r>
              <a:rPr lang="ru-RU" dirty="0" smtClean="0"/>
              <a:t>здорового образа жизни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Совершенствовать виды ходьбы</a:t>
            </a:r>
            <a:r>
              <a:rPr lang="en-US" dirty="0" smtClean="0"/>
              <a:t>,</a:t>
            </a:r>
            <a:r>
              <a:rPr lang="ru-RU" dirty="0" smtClean="0"/>
              <a:t>бега</a:t>
            </a:r>
            <a:r>
              <a:rPr lang="en-US" dirty="0" smtClean="0"/>
              <a:t>,</a:t>
            </a:r>
            <a:r>
              <a:rPr lang="ru-RU" dirty="0" smtClean="0"/>
              <a:t>ползанья</a:t>
            </a:r>
            <a:r>
              <a:rPr lang="en-US" dirty="0" smtClean="0"/>
              <a:t>,</a:t>
            </a:r>
            <a:endParaRPr lang="ru-RU" dirty="0" smtClean="0"/>
          </a:p>
          <a:p>
            <a:pPr marL="342900" indent="-342900"/>
            <a:r>
              <a:rPr lang="ru-RU" dirty="0" smtClean="0"/>
              <a:t>лазания и т</a:t>
            </a:r>
            <a:r>
              <a:rPr lang="en-US" dirty="0" smtClean="0"/>
              <a:t>.</a:t>
            </a:r>
            <a:r>
              <a:rPr lang="ru-RU" dirty="0" err="1" smtClean="0"/>
              <a:t>д</a:t>
            </a:r>
            <a:endParaRPr lang="en-US" dirty="0" smtClean="0"/>
          </a:p>
          <a:p>
            <a:pPr marL="342900" indent="-342900">
              <a:buAutoNum type="arabicPlain" startAt="4"/>
            </a:pPr>
            <a:r>
              <a:rPr lang="ru-RU" dirty="0" smtClean="0"/>
              <a:t>Способствовать развитию умения детей </a:t>
            </a:r>
          </a:p>
          <a:p>
            <a:pPr marL="342900" indent="-342900"/>
            <a:r>
              <a:rPr lang="ru-RU" dirty="0" smtClean="0"/>
              <a:t>играть в игры и т</a:t>
            </a:r>
            <a:r>
              <a:rPr lang="en-US" dirty="0" smtClean="0"/>
              <a:t>.</a:t>
            </a:r>
            <a:r>
              <a:rPr lang="ru-RU" dirty="0" err="1" smtClean="0"/>
              <a:t>д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111\Desktop\111013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6844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5072074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  <p:pic>
        <p:nvPicPr>
          <p:cNvPr id="20483" name="Picture 3" descr="C:\Users\111\Desktop\бьб\20170227_0813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2750331" y="964389"/>
            <a:ext cx="3786214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357290" y="357166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«Физическое развитие»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14480" y="357166"/>
            <a:ext cx="6786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О психологическом климате</a:t>
            </a:r>
            <a:endParaRPr lang="ru-RU" sz="3600" dirty="0"/>
          </a:p>
        </p:txBody>
      </p:sp>
      <p:pic>
        <p:nvPicPr>
          <p:cNvPr id="3075" name="Picture 3" descr="C:\Users\111\Desktop\бьб\20170216_1557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362858" y="2577412"/>
            <a:ext cx="5083402" cy="4357686"/>
          </a:xfrm>
          <a:prstGeom prst="rect">
            <a:avLst/>
          </a:prstGeom>
          <a:noFill/>
        </p:spPr>
      </p:pic>
      <p:pic>
        <p:nvPicPr>
          <p:cNvPr id="3076" name="Picture 4" descr="C:\Users\111\Desktop\бьб\20170215_17233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469471" y="2602835"/>
            <a:ext cx="5062810" cy="4286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pic>
        <p:nvPicPr>
          <p:cNvPr id="4099" name="Picture 3" descr="C:\Users\111\Desktop\бьб\20170216_1605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1142984"/>
            <a:ext cx="4429123" cy="6272190"/>
          </a:xfrm>
          <a:prstGeom prst="rect">
            <a:avLst/>
          </a:prstGeom>
          <a:noFill/>
        </p:spPr>
      </p:pic>
      <p:pic>
        <p:nvPicPr>
          <p:cNvPr id="4100" name="Picture 4" descr="C:\Users\111\Desktop\бьб\20170216_1602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6314" y="1142984"/>
            <a:ext cx="4357686" cy="61497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pic>
        <p:nvPicPr>
          <p:cNvPr id="5123" name="Picture 3" descr="C:\Users\111\Desktop\бьб\20170217_08454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821685" y="2893231"/>
            <a:ext cx="7929618" cy="4286248"/>
          </a:xfrm>
          <a:prstGeom prst="rect">
            <a:avLst/>
          </a:prstGeom>
          <a:noFill/>
        </p:spPr>
      </p:pic>
      <p:pic>
        <p:nvPicPr>
          <p:cNvPr id="5124" name="Picture 4" descr="C:\Users\111\Desktop\бьб\20170217_0845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765103" y="1949884"/>
            <a:ext cx="6257232" cy="45005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571480"/>
            <a:ext cx="5357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Развивающая</a:t>
            </a:r>
            <a:r>
              <a:rPr lang="ru-RU" dirty="0" smtClean="0"/>
              <a:t> </a:t>
            </a:r>
            <a:r>
              <a:rPr lang="ru-RU" sz="3600" dirty="0" smtClean="0"/>
              <a:t>среда</a:t>
            </a:r>
            <a:endParaRPr lang="ru-RU" sz="3600" dirty="0"/>
          </a:p>
        </p:txBody>
      </p:sp>
      <p:pic>
        <p:nvPicPr>
          <p:cNvPr id="7171" name="Picture 3" descr="C:\Users\111\Desktop\бьб\20170206_14350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733058" y="2304669"/>
            <a:ext cx="5752361" cy="4286249"/>
          </a:xfrm>
          <a:prstGeom prst="rect">
            <a:avLst/>
          </a:prstGeom>
          <a:noFill/>
        </p:spPr>
      </p:pic>
      <p:pic>
        <p:nvPicPr>
          <p:cNvPr id="7172" name="Picture 4" descr="C:\Users\111\Desktop\бьб\20170214_1357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083165" y="2274766"/>
            <a:ext cx="5763986" cy="4357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  <p:pic>
        <p:nvPicPr>
          <p:cNvPr id="8195" name="Picture 3" descr="C:\Users\111\Desktop\бьб\20170203_1640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1500204" y="1500203"/>
            <a:ext cx="7286653" cy="4286249"/>
          </a:xfrm>
          <a:prstGeom prst="rect">
            <a:avLst/>
          </a:prstGeom>
          <a:noFill/>
        </p:spPr>
      </p:pic>
      <p:pic>
        <p:nvPicPr>
          <p:cNvPr id="8196" name="Picture 4" descr="C:\Users\111\Desktop\бьб\20170213_14301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4" y="3929066"/>
            <a:ext cx="4714876" cy="3427415"/>
          </a:xfrm>
          <a:prstGeom prst="rect">
            <a:avLst/>
          </a:prstGeom>
          <a:noFill/>
        </p:spPr>
      </p:pic>
      <p:pic>
        <p:nvPicPr>
          <p:cNvPr id="8197" name="Picture 5" descr="C:\Users\111\Desktop\бьб\20170214_1358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29123" y="0"/>
            <a:ext cx="4714877" cy="3786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111\Desktop\3285510-00a24ee5ace9be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97613" cy="73580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488" y="357166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о </a:t>
            </a:r>
            <a:r>
              <a:rPr lang="en-US" sz="4400" dirty="0" smtClean="0"/>
              <a:t>‘</a:t>
            </a:r>
            <a:r>
              <a:rPr lang="ru-RU" sz="4400" dirty="0" smtClean="0"/>
              <a:t>Здоровье</a:t>
            </a:r>
            <a:r>
              <a:rPr lang="en-US" sz="4400" dirty="0" smtClean="0"/>
              <a:t>’</a:t>
            </a:r>
            <a:endParaRPr lang="ru-RU" sz="4400" dirty="0"/>
          </a:p>
        </p:txBody>
      </p:sp>
      <p:pic>
        <p:nvPicPr>
          <p:cNvPr id="9219" name="Picture 3" descr="C:\Users\111\Desktop\бьб\20170210_1202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-743830" y="2101128"/>
            <a:ext cx="5988222" cy="4500562"/>
          </a:xfrm>
          <a:prstGeom prst="rect">
            <a:avLst/>
          </a:prstGeom>
          <a:noFill/>
        </p:spPr>
      </p:pic>
      <p:pic>
        <p:nvPicPr>
          <p:cNvPr id="9220" name="Picture 4" descr="C:\Users\111\Desktop\бьб\20170210_12030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3954660" y="2188952"/>
            <a:ext cx="6020994" cy="4357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75</Words>
  <PresentationFormat>Экран (4:3)</PresentationFormat>
  <Paragraphs>21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Lenovo</cp:lastModifiedBy>
  <cp:revision>12</cp:revision>
  <dcterms:created xsi:type="dcterms:W3CDTF">2017-02-25T05:37:20Z</dcterms:created>
  <dcterms:modified xsi:type="dcterms:W3CDTF">2019-05-28T11:13:25Z</dcterms:modified>
</cp:coreProperties>
</file>