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9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8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3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4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5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63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81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32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64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2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8D299-13CB-474F-885F-CD4E19577803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8A33D-33D0-4606-8E71-F8CB47C1F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9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892480" cy="4680519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Географы-исследователи.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Симбиряне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-путешественники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1" y="6093296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 МОУ Барановской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Бурнаева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29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Языков </a:t>
            </a:r>
            <a:r>
              <a:rPr lang="ru-RU" dirty="0"/>
              <a:t>Пётр </a:t>
            </a:r>
            <a:r>
              <a:rPr lang="ru-RU" dirty="0" smtClean="0"/>
              <a:t>Михайлович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Родился в 1798 году в Симбирске. В 1820 году окончил Горный кадетский корпус в Петербурге. Умер в 1851 году в селе Ундоры.</a:t>
            </a:r>
          </a:p>
          <a:p>
            <a:r>
              <a:rPr lang="ru-RU" sz="1600" dirty="0"/>
              <a:t>П. М. Языков проводил геологические изыскания в восточных и центральных районах Европейской России. Разработал схему расчленения меловых отложений Поволжья. Собрал коллекцию окаменелостей, переданную впоследствии музею Горного института. Известен также как собиратель древних рукописей, песен и </a:t>
            </a:r>
            <a:r>
              <a:rPr lang="ru-RU" sz="1600" dirty="0" smtClean="0"/>
              <a:t>сказок</a:t>
            </a:r>
            <a:endParaRPr lang="ru-RU" sz="1600" dirty="0"/>
          </a:p>
          <a:p>
            <a:r>
              <a:rPr lang="ru-RU" sz="1600" dirty="0"/>
              <a:t>Им впервые в России были найдены близ Симбирска останки ихтиозавра плоскозубого. Дал научное описание ящеров Симбирской губернии. Также известен как основатель одного из первых в России Симбирского губернского музея</a:t>
            </a:r>
          </a:p>
          <a:p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00807"/>
            <a:ext cx="3168352" cy="4750153"/>
          </a:xfrm>
        </p:spPr>
      </p:pic>
    </p:spTree>
    <p:extLst>
      <p:ext uri="{BB962C8B-B14F-4D97-AF65-F5344CB8AC3E}">
        <p14:creationId xmlns:p14="http://schemas.microsoft.com/office/powerpoint/2010/main" val="306204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Завалишин Дмитрий </a:t>
            </a:r>
            <a:r>
              <a:rPr lang="ru-RU" dirty="0" err="1" smtClean="0"/>
              <a:t>Иерархович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Родился в </a:t>
            </a:r>
            <a:r>
              <a:rPr lang="ru-RU" dirty="0" err="1"/>
              <a:t>Жидяевке</a:t>
            </a:r>
            <a:r>
              <a:rPr lang="ru-RU" dirty="0"/>
              <a:t> </a:t>
            </a:r>
            <a:r>
              <a:rPr lang="ru-RU" dirty="0" err="1"/>
              <a:t>Старомаинского</a:t>
            </a:r>
            <a:r>
              <a:rPr lang="ru-RU" dirty="0"/>
              <a:t> района. </a:t>
            </a:r>
          </a:p>
          <a:p>
            <a:r>
              <a:rPr lang="ru-RU" dirty="0"/>
              <a:t>Участник кругосветного плавания М. П. Лазарева. </a:t>
            </a:r>
          </a:p>
          <a:p>
            <a:r>
              <a:rPr lang="ru-RU" dirty="0"/>
              <a:t>Русский морской офицер, публицист и мемуарист, декабрист из рода Завалишиных.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56792"/>
            <a:ext cx="3195330" cy="4248472"/>
          </a:xfrm>
        </p:spPr>
      </p:pic>
    </p:spTree>
    <p:extLst>
      <p:ext uri="{BB962C8B-B14F-4D97-AF65-F5344CB8AC3E}">
        <p14:creationId xmlns:p14="http://schemas.microsoft.com/office/powerpoint/2010/main" val="222760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Беляев </a:t>
            </a:r>
            <a:r>
              <a:rPr lang="ru-RU" dirty="0"/>
              <a:t>Александр </a:t>
            </a:r>
            <a:r>
              <a:rPr lang="ru-RU" dirty="0" smtClean="0"/>
              <a:t>Петрович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Александр Петрович Беляев (</a:t>
            </a:r>
            <a:r>
              <a:rPr lang="ru-RU" dirty="0" smtClean="0"/>
              <a:t>22 июня</a:t>
            </a:r>
            <a:r>
              <a:rPr lang="ru-RU" dirty="0"/>
              <a:t> [4 июля] </a:t>
            </a:r>
            <a:r>
              <a:rPr lang="ru-RU" dirty="0" smtClean="0"/>
              <a:t>1802—</a:t>
            </a:r>
            <a:r>
              <a:rPr lang="ru-RU" dirty="0"/>
              <a:t> </a:t>
            </a:r>
            <a:r>
              <a:rPr lang="ru-RU" dirty="0" smtClean="0"/>
              <a:t>28 декабря 1887</a:t>
            </a:r>
            <a:r>
              <a:rPr lang="ru-RU" dirty="0"/>
              <a:t> [9 </a:t>
            </a:r>
            <a:r>
              <a:rPr lang="ru-RU" dirty="0" smtClean="0"/>
              <a:t>января</a:t>
            </a:r>
            <a:r>
              <a:rPr lang="ru-RU" dirty="0"/>
              <a:t> </a:t>
            </a:r>
            <a:r>
              <a:rPr lang="ru-RU" dirty="0" smtClean="0"/>
              <a:t>1888])</a:t>
            </a:r>
            <a:r>
              <a:rPr lang="ru-RU" dirty="0"/>
              <a:t> — мичман Гвардейского экипажа, декабрист, участник восстания на Сенатской площади. Автор «Воспоминаний о пережитом и перечувствованном». Брат П. П. Беляева.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1628800"/>
            <a:ext cx="3719155" cy="4248472"/>
          </a:xfrm>
        </p:spPr>
      </p:pic>
    </p:spTree>
    <p:extLst>
      <p:ext uri="{BB962C8B-B14F-4D97-AF65-F5344CB8AC3E}">
        <p14:creationId xmlns:p14="http://schemas.microsoft.com/office/powerpoint/2010/main" val="211450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Беляев </a:t>
            </a:r>
            <a:r>
              <a:rPr lang="ru-RU" dirty="0"/>
              <a:t>Пётр </a:t>
            </a:r>
            <a:r>
              <a:rPr lang="ru-RU" dirty="0" smtClean="0"/>
              <a:t>Петрович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Пётр Петрович Беляев</a:t>
            </a:r>
            <a:r>
              <a:rPr lang="ru-RU" dirty="0"/>
              <a:t> (1805—1864) — мичман Гвардейского экипажа, декабрист; младший брат А. П. </a:t>
            </a:r>
            <a:r>
              <a:rPr lang="ru-RU" dirty="0" smtClean="0"/>
              <a:t>Беляева</a:t>
            </a:r>
          </a:p>
          <a:p>
            <a:r>
              <a:rPr lang="ru-RU" dirty="0"/>
              <a:t>Воспитывался в Морском кадетском корпусе (1819—1822). По окончании корпуса назначен мичманом в Гвардейский экипаж (1822—1825); за спасение людей во время наводнения в Санкт-Петербурге 7 ноября 1824 года Пётр Петрович Беляев получил орден Святого Владимира 4-й степени.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56792"/>
            <a:ext cx="3528392" cy="4664877"/>
          </a:xfrm>
        </p:spPr>
      </p:pic>
    </p:spTree>
    <p:extLst>
      <p:ext uri="{BB962C8B-B14F-4D97-AF65-F5344CB8AC3E}">
        <p14:creationId xmlns:p14="http://schemas.microsoft.com/office/powerpoint/2010/main" val="3466144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alibri" pitchFamily="34" charset="0"/>
              </a:rPr>
              <a:t>БОГДАНОВ МОДЕСТ </a:t>
            </a:r>
            <a:r>
              <a:rPr lang="ru-RU" b="1" dirty="0" smtClean="0">
                <a:latin typeface="Calibri" pitchFamily="34" charset="0"/>
              </a:rPr>
              <a:t>НИКОЛАЕВИЧ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Родился - 7 сентября 1841 г., село Русская </a:t>
            </a:r>
            <a:r>
              <a:rPr lang="ru-RU" dirty="0" err="1"/>
              <a:t>Бекшанка</a:t>
            </a:r>
            <a:r>
              <a:rPr lang="ru-RU" dirty="0"/>
              <a:t>, </a:t>
            </a:r>
            <a:r>
              <a:rPr lang="ru-RU" dirty="0" err="1"/>
              <a:t>Сызранский</a:t>
            </a:r>
            <a:r>
              <a:rPr lang="ru-RU" dirty="0"/>
              <a:t> уезд, Симбирская губерния.</a:t>
            </a:r>
          </a:p>
          <a:p>
            <a:r>
              <a:rPr lang="ru-RU" dirty="0"/>
              <a:t>Зоолог, писатель, путешественник, страстный любитель природы.</a:t>
            </a:r>
          </a:p>
          <a:p>
            <a:r>
              <a:rPr lang="ru-RU" dirty="0"/>
              <a:t>   Профессор Петербургского университета, совершил множество путешествий не только по родному краю, но и по Кавказу, Средней Азии, Заполярью. Результат – более 500 научных работ о жизни животных. </a:t>
            </a: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5842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005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alibri" pitchFamily="34" charset="0"/>
              </a:rPr>
              <a:t>ЧЕБОКСАРОВ НИКОЛАЙ НИКОЛАЕВИЧ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eaLnBrk="0" hangingPunct="0"/>
            <a:r>
              <a:rPr lang="ru-RU" dirty="0"/>
              <a:t>Родился в г. Симбирске . </a:t>
            </a:r>
            <a:r>
              <a:rPr lang="ru-RU" dirty="0">
                <a:cs typeface="Times New Roman" pitchFamily="18" charset="0"/>
              </a:rPr>
              <a:t>Отечественный этнограф и антрополог, доктор исторических наук (1947). Профессор МГУ (1951-56). С 1943 сотрудник Института этнографии АН СССР, с 1957 - заведующий сектором зарубежной Азии, Австралии и Океании. Совершил экспедиции в различные страны мира, много ездил по России. Его труды связаны с этнографией, он создал классификацию рас. </a:t>
            </a:r>
          </a:p>
          <a:p>
            <a:pPr eaLnBrk="0" hangingPunct="0"/>
            <a:r>
              <a:rPr lang="ru-RU" dirty="0">
                <a:cs typeface="Tahoma" pitchFamily="34" charset="0"/>
              </a:rPr>
              <a:t>С</a:t>
            </a:r>
            <a:r>
              <a:rPr lang="ru-RU" dirty="0">
                <a:ea typeface="Times New Roman" pitchFamily="18" charset="0"/>
                <a:cs typeface="Tahoma" pitchFamily="34" charset="0"/>
              </a:rPr>
              <a:t>оветский</a:t>
            </a:r>
            <a:r>
              <a:rPr lang="ru-RU" dirty="0">
                <a:cs typeface="Tahoma" pitchFamily="34" charset="0"/>
              </a:rPr>
              <a:t> этнограф,</a:t>
            </a:r>
            <a:r>
              <a:rPr lang="ru-RU" dirty="0">
                <a:cs typeface="Times New Roman" pitchFamily="18" charset="0"/>
              </a:rPr>
              <a:t> доктор исторических наук, один из организаторов преподавания этнографической науки в</a:t>
            </a:r>
            <a:r>
              <a:rPr lang="ru-RU" dirty="0">
                <a:cs typeface="Tahoma" pitchFamily="34" charset="0"/>
              </a:rPr>
              <a:t> МГУ</a:t>
            </a:r>
            <a:r>
              <a:rPr lang="ru-RU" dirty="0">
                <a:cs typeface="Times New Roman" pitchFamily="18" charset="0"/>
              </a:rPr>
              <a:t>. Ответственный редактор и соавтор обобщающих работ «Очерки общей этнографии» и «Народы мира». Лауреат премии </a:t>
            </a:r>
            <a:r>
              <a:rPr lang="ru-RU" dirty="0" err="1">
                <a:cs typeface="Times New Roman" pitchFamily="18" charset="0"/>
              </a:rPr>
              <a:t>им.</a:t>
            </a:r>
            <a:r>
              <a:rPr lang="ru-RU" dirty="0" err="1">
                <a:cs typeface="Tahoma" pitchFamily="34" charset="0"/>
              </a:rPr>
              <a:t>Н.Н.Миклухо-Маклая</a:t>
            </a:r>
            <a:r>
              <a:rPr lang="ru-RU" dirty="0">
                <a:cs typeface="Times New Roman" pitchFamily="18" charset="0"/>
              </a:rPr>
              <a:t>(</a:t>
            </a:r>
            <a:r>
              <a:rPr lang="ru-RU" dirty="0">
                <a:cs typeface="Tahoma" pitchFamily="34" charset="0"/>
              </a:rPr>
              <a:t>1947</a:t>
            </a:r>
            <a:r>
              <a:rPr lang="ru-RU" dirty="0">
                <a:cs typeface="Times New Roman" pitchFamily="18" charset="0"/>
              </a:rPr>
              <a:t> и</a:t>
            </a:r>
            <a:r>
              <a:rPr lang="ru-RU" dirty="0">
                <a:cs typeface="Tahoma" pitchFamily="34" charset="0"/>
              </a:rPr>
              <a:t> 1966</a:t>
            </a:r>
            <a:r>
              <a:rPr lang="ru-RU" dirty="0">
                <a:cs typeface="Times New Roman" pitchFamily="18" charset="0"/>
              </a:rPr>
              <a:t>). Награжден </a:t>
            </a:r>
            <a:r>
              <a:rPr lang="ru-RU" dirty="0">
                <a:cs typeface="Tahoma" pitchFamily="34" charset="0"/>
              </a:rPr>
              <a:t>орденом «Знака Почёта»</a:t>
            </a:r>
            <a:r>
              <a:rPr lang="ru-RU" dirty="0">
                <a:cs typeface="Times New Roman" pitchFamily="18" charset="0"/>
              </a:rPr>
              <a:t> и медалями.</a:t>
            </a:r>
          </a:p>
          <a:p>
            <a:endParaRPr lang="ru-RU" dirty="0"/>
          </a:p>
        </p:txBody>
      </p:sp>
      <p:pic>
        <p:nvPicPr>
          <p:cNvPr id="5" name="Picture 6" descr="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51250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726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Тема Office</vt:lpstr>
      <vt:lpstr>Географы-исследователи. Симбиряне-путешественники</vt:lpstr>
      <vt:lpstr>Языков Пётр Михайлович</vt:lpstr>
      <vt:lpstr>Завалишин Дмитрий Иерархович</vt:lpstr>
      <vt:lpstr>Беляев Александр Петрович</vt:lpstr>
      <vt:lpstr>Беляев Пётр Петрович</vt:lpstr>
      <vt:lpstr>БОГДАНОВ МОДЕСТ НИКОЛАЕВИЧ</vt:lpstr>
      <vt:lpstr>ЧЕБОКСАРОВ НИКОЛАЙ НИКОЛАЕВИЧ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Географы-исследователи. Симбиряне-путешественники</dc:title>
  <dc:creator>админ</dc:creator>
  <cp:lastModifiedBy>Люси</cp:lastModifiedBy>
  <cp:revision>6</cp:revision>
  <dcterms:created xsi:type="dcterms:W3CDTF">2019-05-24T09:26:27Z</dcterms:created>
  <dcterms:modified xsi:type="dcterms:W3CDTF">2019-05-27T09:20:01Z</dcterms:modified>
</cp:coreProperties>
</file>