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13" r:id="rId3"/>
    <p:sldId id="301" r:id="rId4"/>
    <p:sldId id="298" r:id="rId5"/>
    <p:sldId id="283" r:id="rId6"/>
    <p:sldId id="30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071546"/>
            <a:ext cx="7851648" cy="414340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Учебно-воспитательная деятельность </a:t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УКП при </a:t>
            </a:r>
            <a:r>
              <a:rPr lang="ru-RU" sz="4800" smtClean="0">
                <a:solidFill>
                  <a:srgbClr val="002060"/>
                </a:solidFill>
              </a:rPr>
              <a:t>ФКУ ИК-4</a:t>
            </a:r>
            <a:br>
              <a:rPr lang="ru-RU" sz="4800" smtClean="0">
                <a:solidFill>
                  <a:srgbClr val="002060"/>
                </a:solidFill>
              </a:rPr>
            </a:br>
            <a:r>
              <a:rPr lang="ru-RU" sz="4800" smtClean="0">
                <a:solidFill>
                  <a:srgbClr val="002060"/>
                </a:solidFill>
              </a:rPr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г. </a:t>
            </a:r>
            <a:r>
              <a:rPr lang="ru-RU" sz="4800" dirty="0" err="1" smtClean="0">
                <a:solidFill>
                  <a:srgbClr val="002060"/>
                </a:solidFill>
              </a:rPr>
              <a:t>Шагонар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958166" cy="19288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 количества выпускников, обучавшихся в УКП при ИК -4 г. Шагонар с 2000 по 2018 годы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1472" y="2786058"/>
            <a:ext cx="7958166" cy="307183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Всего в УКП при ИК-4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прошли обучение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 2000 по 2018 годы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1181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учащихся, получили аттестаты: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 9 класс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140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учащихся,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за 12 класс –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222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учащихся.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5416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+mn-lt"/>
              </a:rPr>
              <a:t>Сотрудничество с воспитательным отделом ИК-4</a:t>
            </a:r>
            <a:endParaRPr lang="ru-RU" sz="3600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Содержимое 5" descr="IMG_007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857752" y="1928802"/>
            <a:ext cx="4000528" cy="3143272"/>
          </a:xfrm>
        </p:spPr>
      </p:pic>
      <p:pic>
        <p:nvPicPr>
          <p:cNvPr id="7" name="Содержимое 3" descr="IMG_008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14687"/>
            <a:ext cx="4857752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57158" y="260648"/>
            <a:ext cx="8229600" cy="55258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ea typeface="+mj-ea"/>
                <a:cs typeface="+mj-cs"/>
              </a:rPr>
              <a:t>Проведение внеклассных мероприятий 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  <a:t/>
            </a:r>
            <a:b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j-ea"/>
                <a:cs typeface="+mj-cs"/>
              </a:rPr>
            </a:b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pic>
        <p:nvPicPr>
          <p:cNvPr id="3" name="Содержимое 4" descr="IMAG07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8162" y="657524"/>
            <a:ext cx="4643438" cy="307866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34728"/>
            <a:ext cx="4713287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081" y="3734728"/>
            <a:ext cx="3657600" cy="290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114300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Новый год в школе. Здравствуй праздник, новый год!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2" descr="C:\Documents and Settings\Администратор\Рабочий стол\IMG_8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214554"/>
            <a:ext cx="4071966" cy="3679057"/>
          </a:xfrm>
          <a:prstGeom prst="rect">
            <a:avLst/>
          </a:prstGeom>
          <a:noFill/>
        </p:spPr>
      </p:pic>
      <p:pic>
        <p:nvPicPr>
          <p:cNvPr id="1026" name="Picture 2" descr="E:\новый год 2015\IMG_8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85926"/>
            <a:ext cx="4572032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+mn-lt"/>
              </a:rPr>
              <a:t>День поэзии, посвящённый году литературы</a:t>
            </a:r>
            <a:endParaRPr lang="ru-RU" b="1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5" name="Содержимое 4" descr="IMG_002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888432" cy="2952328"/>
          </a:xfrm>
        </p:spPr>
      </p:pic>
      <p:pic>
        <p:nvPicPr>
          <p:cNvPr id="6" name="Содержимое 5" descr="IMG_0029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643438" y="2000240"/>
            <a:ext cx="3747720" cy="3143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351</TotalTime>
  <Words>77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Учебно-воспитательная деятельность  УКП при ФКУ ИК-4  г. Шагонар</vt:lpstr>
      <vt:lpstr>Анализ количества выпускников, обучавшихся в УКП при ИК -4 г. Шагонар с 2000 по 2018 годы</vt:lpstr>
      <vt:lpstr>Сотрудничество с воспитательным отделом ИК-4</vt:lpstr>
      <vt:lpstr>Презентация PowerPoint</vt:lpstr>
      <vt:lpstr>Презентация PowerPoint</vt:lpstr>
      <vt:lpstr>День поэзии, посвящённый году литературы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Фотоотчёт о проделанной работе </dc:title>
  <cp:lastModifiedBy>User</cp:lastModifiedBy>
  <cp:revision>101</cp:revision>
  <dcterms:modified xsi:type="dcterms:W3CDTF">2019-05-28T08:45:14Z</dcterms:modified>
</cp:coreProperties>
</file>