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EDE5-9F64-494A-8F84-307A287B0992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3F74B99-3FD4-4323-8061-B28DE5B47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EDE5-9F64-494A-8F84-307A287B0992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4B99-3FD4-4323-8061-B28DE5B47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EDE5-9F64-494A-8F84-307A287B0992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4B99-3FD4-4323-8061-B28DE5B47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EDE5-9F64-494A-8F84-307A287B0992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3F74B99-3FD4-4323-8061-B28DE5B47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EDE5-9F64-494A-8F84-307A287B0992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4B99-3FD4-4323-8061-B28DE5B470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EDE5-9F64-494A-8F84-307A287B0992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4B99-3FD4-4323-8061-B28DE5B47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EDE5-9F64-494A-8F84-307A287B0992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3F74B99-3FD4-4323-8061-B28DE5B470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EDE5-9F64-494A-8F84-307A287B0992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4B99-3FD4-4323-8061-B28DE5B47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EDE5-9F64-494A-8F84-307A287B0992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4B99-3FD4-4323-8061-B28DE5B47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EDE5-9F64-494A-8F84-307A287B0992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4B99-3FD4-4323-8061-B28DE5B4701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DEDE5-9F64-494A-8F84-307A287B0992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F74B99-3FD4-4323-8061-B28DE5B470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DEDE5-9F64-494A-8F84-307A287B0992}" type="datetimeFigureOut">
              <a:rPr lang="ru-RU" smtClean="0"/>
              <a:pPr/>
              <a:t>28.05.2019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3F74B99-3FD4-4323-8061-B28DE5B4701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Познавательное развитие</a:t>
            </a:r>
            <a:br>
              <a:rPr lang="ru-RU" dirty="0" smtClean="0"/>
            </a:br>
            <a:r>
              <a:rPr lang="ru-RU" dirty="0" smtClean="0"/>
              <a:t>Детский сад. Игрушки: «Поможем Незнайке вернуть игрушки!»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нспект 1 -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81000"/>
            <a:ext cx="8501122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57200"/>
            <a:ext cx="8702832" cy="6043634"/>
          </a:xfrm>
        </p:spPr>
        <p:txBody>
          <a:bodyPr>
            <a:normAutofit/>
          </a:bodyPr>
          <a:lstStyle/>
          <a:p>
            <a:r>
              <a:rPr lang="ru-RU" i="1" dirty="0" smtClean="0"/>
              <a:t>Незнайка, ты нас бросал и на место никогда не клал. Мы ушли от тебя. Твои игрушки!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Физическая 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Покачаемся как неваляшки (качаются из стороны в сторону);</a:t>
            </a:r>
          </a:p>
          <a:p>
            <a:pPr>
              <a:buNone/>
            </a:pPr>
            <a:r>
              <a:rPr lang="ru-RU" dirty="0" smtClean="0"/>
              <a:t>Пошевелим ушами как зайчик (руками имитируют движения заячьих ушей. Руки над головой)</a:t>
            </a:r>
          </a:p>
          <a:p>
            <a:pPr>
              <a:buNone/>
            </a:pPr>
            <a:r>
              <a:rPr lang="ru-RU" dirty="0" smtClean="0"/>
              <a:t>Поскачем как мячики большие! (скачут на месте на двух ногах)</a:t>
            </a:r>
          </a:p>
          <a:p>
            <a:pPr>
              <a:buNone/>
            </a:pPr>
            <a:r>
              <a:rPr lang="ru-RU" dirty="0" smtClean="0"/>
              <a:t>Поплывём как уточки в воде (стоя на месте имитируют плавание: ноги в пружинке, руки разводят перед собой)</a:t>
            </a:r>
          </a:p>
          <a:p>
            <a:pPr>
              <a:buNone/>
            </a:pPr>
            <a:r>
              <a:rPr lang="ru-RU" dirty="0" smtClean="0"/>
              <a:t>Хвостиком вильнём как игрушечный котёнок (рукой изображают позади себя хвостик).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нспект 1 - 4 (1).png_2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58" y="384202"/>
            <a:ext cx="3642800" cy="2759046"/>
          </a:xfrm>
          <a:prstGeom prst="rect">
            <a:avLst/>
          </a:prstGeom>
        </p:spPr>
      </p:pic>
      <p:pic>
        <p:nvPicPr>
          <p:cNvPr id="3" name="Рисунок 2" descr="Конспект 1 - 4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285728"/>
            <a:ext cx="4160846" cy="2891788"/>
          </a:xfrm>
          <a:prstGeom prst="rect">
            <a:avLst/>
          </a:prstGeom>
        </p:spPr>
      </p:pic>
      <p:pic>
        <p:nvPicPr>
          <p:cNvPr id="4" name="Рисунок 3" descr="Конспект 1 - 4 (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3429000"/>
            <a:ext cx="3043247" cy="30432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нспект 1 - 5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642918"/>
            <a:ext cx="4500594" cy="3000396"/>
          </a:xfrm>
          <a:prstGeom prst="rect">
            <a:avLst/>
          </a:prstGeom>
        </p:spPr>
      </p:pic>
      <p:pic>
        <p:nvPicPr>
          <p:cNvPr id="3" name="Рисунок 2" descr="Конспект 1 - 5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1" y="4357694"/>
            <a:ext cx="2743200" cy="1828800"/>
          </a:xfrm>
          <a:prstGeom prst="rect">
            <a:avLst/>
          </a:prstGeom>
        </p:spPr>
      </p:pic>
      <p:pic>
        <p:nvPicPr>
          <p:cNvPr id="4" name="Рисунок 3" descr="Конспект 1 - 5 (3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4429132"/>
            <a:ext cx="2571741" cy="1928806"/>
          </a:xfrm>
          <a:prstGeom prst="rect">
            <a:avLst/>
          </a:prstGeom>
        </p:spPr>
      </p:pic>
      <p:pic>
        <p:nvPicPr>
          <p:cNvPr id="5" name="Рисунок 4" descr="Конспект 1 - 5 (4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43636" y="4357694"/>
            <a:ext cx="2705100" cy="1685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</TotalTime>
  <Words>95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Познавательное развитие Детский сад. Игрушки: «Поможем Незнайке вернуть игрушки!»</vt:lpstr>
      <vt:lpstr>Слайд 2</vt:lpstr>
      <vt:lpstr>Незнайка, ты нас бросал и на место никогда не клал. Мы ушли от тебя. Твои игрушки!</vt:lpstr>
      <vt:lpstr>Физическая минутка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Познавательное развитие Детский сад. Игрушки</dc:title>
  <dc:creator>василиса</dc:creator>
  <cp:lastModifiedBy>василиса</cp:lastModifiedBy>
  <cp:revision>5</cp:revision>
  <dcterms:created xsi:type="dcterms:W3CDTF">2017-03-20T18:10:48Z</dcterms:created>
  <dcterms:modified xsi:type="dcterms:W3CDTF">2019-05-28T16:15:42Z</dcterms:modified>
</cp:coreProperties>
</file>