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97" r:id="rId3"/>
    <p:sldId id="291" r:id="rId4"/>
    <p:sldId id="292" r:id="rId5"/>
    <p:sldId id="29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748" autoAdjust="0"/>
    <p:restoredTop sz="94660"/>
  </p:normalViewPr>
  <p:slideViewPr>
    <p:cSldViewPr>
      <p:cViewPr varScale="1">
        <p:scale>
          <a:sx n="97" d="100"/>
          <a:sy n="97" d="100"/>
        </p:scale>
        <p:origin x="-114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754B3-2804-4496-AE2F-C12E0477E39B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77B1D1-73C4-4C2E-AAF8-14D5B5FD7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341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7B1D1-73C4-4C2E-AAF8-14D5B5FD76A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901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4.jpe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56000"/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500"/>
                    </a14:imgEffect>
                    <a14:imgEffect>
                      <a14:saturation sat="155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  <a:effectLst>
            <a:glow>
              <a:schemeClr val="accent1">
                <a:alpha val="0"/>
              </a:schemeClr>
            </a:glow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645024"/>
            <a:ext cx="7846640" cy="1296144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Русские  народные праздники: </a:t>
            </a:r>
            <a:r>
              <a:rPr lang="ru-RU" sz="4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МАСЛЕНИЦА.</a:t>
            </a:r>
            <a:r>
              <a:rPr lang="ru-RU" sz="4400" i="1" dirty="0" smtClean="0"/>
              <a:t> </a:t>
            </a:r>
            <a:endParaRPr lang="ru-RU" sz="44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5157192"/>
            <a:ext cx="4608512" cy="158417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Презентация для детей среднего возраста. Подготовила  Андреева Елена Анатольевна, воспитатель ГБДОУ д/с №43, Калининского р-на, СПб.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38053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otkritkiok.ru/storage/posts/big/otkrtyka-s-maslenitsey-stikhi-45261-837401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71354"/>
            <a:ext cx="8896539" cy="6580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964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bigslide.ru/images/35/34556/831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6860"/>
            <a:ext cx="8956269" cy="6714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787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edia1.prime.md/image/201502/full/22865_large_16938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416130"/>
            <a:ext cx="8208912" cy="526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116632"/>
            <a:ext cx="83529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/>
              <a:t>Масленица – один из самых веселых и долгожданных праздников в году, празднование которого длится семь дней</a:t>
            </a:r>
            <a:r>
              <a:rPr lang="ru-RU" sz="1200" dirty="0" smtClean="0"/>
              <a:t>.</a:t>
            </a:r>
            <a:r>
              <a:rPr lang="ru-RU" sz="1200" dirty="0"/>
              <a:t> В это время люди веселятся, ходят в гости, устраивают гулянья и кушают блины. </a:t>
            </a:r>
          </a:p>
          <a:p>
            <a:endParaRPr lang="ru-RU" sz="1200" dirty="0"/>
          </a:p>
          <a:p>
            <a:r>
              <a:rPr lang="ru-RU" sz="1200" dirty="0" smtClean="0"/>
              <a:t> </a:t>
            </a:r>
            <a:r>
              <a:rPr lang="ru-RU" sz="1200" dirty="0"/>
              <a:t>Наши предки почитали солнце, как бога. И с наступлением первых весенних деньков, радовались, что солнышко начинает прогревать землю. Поэтому и появилась традиция печь круглые, по форме напоминающие солнце, лепешки. Считалось, что съев такое кушанье, человек получит частичку солнечного света и тепла. Со временем лепешки заменили блинами.</a:t>
            </a:r>
          </a:p>
          <a:p>
            <a:r>
              <a:rPr lang="ru-RU" sz="1200" dirty="0" smtClean="0"/>
              <a:t> </a:t>
            </a:r>
            <a:endParaRPr lang="ru-RU" sz="1200" dirty="0"/>
          </a:p>
          <a:p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729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playcast.ru/uploads/2017/02/20/217225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10364"/>
            <a:ext cx="8671817" cy="6503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206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1691</TotalTime>
  <Words>123</Words>
  <Application>Microsoft Office PowerPoint</Application>
  <PresentationFormat>Экран (4:3)</PresentationFormat>
  <Paragraphs>9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Русские  народные праздники: МАСЛЕНИЦА.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142</cp:revision>
  <dcterms:created xsi:type="dcterms:W3CDTF">2016-11-15T21:13:49Z</dcterms:created>
  <dcterms:modified xsi:type="dcterms:W3CDTF">2019-05-28T08:00:27Z</dcterms:modified>
</cp:coreProperties>
</file>