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11"/>
  </p:notesMasterIdLst>
  <p:sldIdLst>
    <p:sldId id="257" r:id="rId2"/>
    <p:sldId id="262" r:id="rId3"/>
    <p:sldId id="258" r:id="rId4"/>
    <p:sldId id="259" r:id="rId5"/>
    <p:sldId id="260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9" d="100"/>
          <a:sy n="89" d="100"/>
        </p:scale>
        <p:origin x="3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4C7C8-1D12-4C4E-8CAA-59D07E2445E0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9AAFB-C971-4328-9280-141450E682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079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9AAFB-C971-4328-9280-141450E682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996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005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090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26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58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556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50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06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53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41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41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9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D67DE-90B1-4EAB-AEE9-140A31652AD9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326F5-22B4-4B2C-9FB0-57F29ACE9F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96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131" y="-69656"/>
            <a:ext cx="12192000" cy="69276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70800" y="4300269"/>
            <a:ext cx="3328416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Monotype Corsiva" panose="03010101010201010101" pitchFamily="66" charset="0"/>
              </a:rPr>
              <a:t>Подготовила: Вяткина Анастасия  Ивановна, </a:t>
            </a:r>
            <a:r>
              <a:rPr lang="ru-RU" sz="2400" b="1" dirty="0">
                <a:latin typeface="Monotype Corsiva" panose="03010101010201010101" pitchFamily="66" charset="0"/>
              </a:rPr>
              <a:t>Д</a:t>
            </a:r>
            <a:r>
              <a:rPr lang="ru-RU" sz="2400" b="1" dirty="0" smtClean="0">
                <a:latin typeface="Monotype Corsiva" panose="03010101010201010101" pitchFamily="66" charset="0"/>
              </a:rPr>
              <a:t>олжность: воспитатель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5269" y="2192537"/>
            <a:ext cx="9785838" cy="161582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agneto" panose="04030805050802020D02" pitchFamily="82" charset="0"/>
              </a:rPr>
              <a:t>Тема: «Использование микро-конструктора</a:t>
            </a:r>
          </a:p>
          <a:p>
            <a:pPr algn="ctr"/>
            <a:r>
              <a:rPr lang="ru-RU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agneto" panose="04030805050802020D02" pitchFamily="82" charset="0"/>
              </a:rPr>
              <a:t>«</a:t>
            </a:r>
            <a:r>
              <a:rPr lang="en-US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agneto" panose="04030805050802020D02" pitchFamily="82" charset="0"/>
              </a:rPr>
              <a:t>NANOBLOCK</a:t>
            </a:r>
            <a:r>
              <a:rPr lang="ru-RU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agneto" panose="04030805050802020D02" pitchFamily="82" charset="0"/>
              </a:rPr>
              <a:t>»</a:t>
            </a:r>
            <a:r>
              <a:rPr lang="en-US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agneto" panose="04030805050802020D02" pitchFamily="82" charset="0"/>
              </a:rPr>
              <a:t> </a:t>
            </a:r>
            <a:r>
              <a:rPr lang="ru-RU" sz="33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Magneto" panose="04030805050802020D02" pitchFamily="82" charset="0"/>
              </a:rPr>
              <a:t>в работе с детьми старшего дошкольного возраста»</a:t>
            </a:r>
            <a:endParaRPr lang="ru-RU" sz="33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9760" y="711815"/>
            <a:ext cx="578104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Monotype Corsiva" panose="03010101010201010101" pitchFamily="66" charset="0"/>
              </a:rPr>
              <a:t>Муниципальное бюджетное </a:t>
            </a:r>
            <a:r>
              <a:rPr lang="ru-RU" sz="2400" b="1" dirty="0" smtClean="0">
                <a:latin typeface="Monotype Corsiva" panose="03010101010201010101" pitchFamily="66" charset="0"/>
              </a:rPr>
              <a:t>дошкольное </a:t>
            </a:r>
            <a:r>
              <a:rPr lang="ru-RU" sz="2400" b="1" dirty="0">
                <a:latin typeface="Monotype Corsiva" panose="03010101010201010101" pitchFamily="66" charset="0"/>
              </a:rPr>
              <a:t>образовательное учреждение </a:t>
            </a:r>
            <a:r>
              <a:rPr lang="ru-RU" sz="2400" b="1" dirty="0" smtClean="0"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2400" b="1" dirty="0" smtClean="0">
                <a:latin typeface="Monotype Corsiva" panose="03010101010201010101" pitchFamily="66" charset="0"/>
              </a:rPr>
              <a:t>«</a:t>
            </a:r>
            <a:r>
              <a:rPr lang="ru-RU" sz="2400" b="1" dirty="0">
                <a:latin typeface="Monotype Corsiva" panose="03010101010201010101" pitchFamily="66" charset="0"/>
              </a:rPr>
              <a:t>Детский сад «Олененок»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55813" y="5903486"/>
            <a:ext cx="4275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ЯНАО, Город Новый Уренгой 2019г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3877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9"/>
          <a:stretch/>
        </p:blipFill>
        <p:spPr>
          <a:xfrm>
            <a:off x="0" y="0"/>
            <a:ext cx="6970776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05843" y="228989"/>
            <a:ext cx="7850038" cy="21698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конструктором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по-настоящему заинтересовать ребенка любого возраста. Они развивают детское воображение и любознательность.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стимулируют детский мозг к обработке и усваиванию информации из окружающей среды, а также эффективно развивают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крупную и мелкую моторику ребенка.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32678" y="2550339"/>
            <a:ext cx="9267262" cy="175432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конструктором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детский интеллект, помогая лучше понять окружающий мир и взаимодействие с ним. Кроме того, они развивают в ребенке чувство ответственности за свои творения, стимулируют детское творчество, дают понимание более широкой картины (и мира в целом).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910867" y="4345389"/>
            <a:ext cx="3432869" cy="236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5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anoblock конструктор наноблок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802" y="2129369"/>
            <a:ext cx="2225365" cy="228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9"/>
          <a:stretch/>
        </p:blipFill>
        <p:spPr>
          <a:xfrm>
            <a:off x="0" y="0"/>
            <a:ext cx="69707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8960" y="98044"/>
            <a:ext cx="7104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конструктор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nanoblock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роде микро-конструктор, который создан в Японии. Он является  самым маленьким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конструктором.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 – конструктора заключается в крохотных размерах кирпичиков деталь с 4 выступами имеет размер 8х8 мм и высоту 5 мм, а самая маленькая «единичка» представляет собой квадратик 4х4мм. По конструкции это те же детали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только уменьшенные в 2 раза.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8242" y="2664699"/>
            <a:ext cx="64190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иниатюрные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Микро-конструктора обладают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выдающимися характеристиками, превосходящими все другие конструкторы по возможности создания предельно реалистичных моделей и фигур, размер которых в собранном виде, как правило, не больше 10см в высоту.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с микро – конструктором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смыслу похожа на сборку трехмерного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или 3D-объектов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0488" y="4506019"/>
            <a:ext cx="4343648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7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69707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10936" y="49371"/>
            <a:ext cx="76176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Миниатюрная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наборов микро - конструкторов позволяет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собрать модели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(80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150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деталей),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инструментов (80 – 150 деталей), фруктов (от 80 до 130 деталей), памятников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(от 200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 деталей), стилизованные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деревья, фигурки людей и элементы декора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9320" y="5162335"/>
            <a:ext cx="4546485" cy="1395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7802" y="4985870"/>
            <a:ext cx="3255756" cy="1287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750" y="3572834"/>
            <a:ext cx="3767797" cy="1391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5451" y="1696942"/>
            <a:ext cx="3031905" cy="1417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184" y="1415356"/>
            <a:ext cx="1600339" cy="15788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166" y="3278024"/>
            <a:ext cx="1457841" cy="1457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5849" y="1804039"/>
            <a:ext cx="3432345" cy="1475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54647" y="3367962"/>
            <a:ext cx="948906" cy="127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7007" y="1673416"/>
            <a:ext cx="1375570" cy="1375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0422" y="3311370"/>
            <a:ext cx="1424495" cy="1424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907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3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4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00"/>
                            </p:stCondLst>
                            <p:childTnLst>
                              <p:par>
                                <p:cTn id="41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264" y="-8539"/>
            <a:ext cx="697077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08960" y="98044"/>
            <a:ext cx="64350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Африканский саванный слон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самое крупное из современных наземных позвоночных. Населяет огромную территорию к югу от Сахары. Одно из ярких отличий этого вида слонов - огромные уши. </a:t>
            </a:r>
          </a:p>
          <a:p>
            <a:pPr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1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Слон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собирается из 130 кирпичиков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 - конструктора.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Несмотря на это, готовая фигурка легко поместится на ладони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just"/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2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сборки модели Слона из конструктора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Дупло  использовали 15 деталей.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0181" y="120751"/>
            <a:ext cx="1952625" cy="14382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1028" y="1559026"/>
            <a:ext cx="1581150" cy="1585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0466493" y="1300562"/>
            <a:ext cx="1228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655353" y="3083477"/>
            <a:ext cx="1266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8650" y="2683367"/>
            <a:ext cx="9712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Слона из микро - конструктора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приближена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оригиналу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вид. 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1867" y="3127228"/>
            <a:ext cx="47389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Розовый Фламинго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спутать ни с какой другой птицей из-за особенностей строения тела и удивительной окраски оперения. Эта птица может устойчиво стоять на 1 ноге - характерное свойство, которое помимо внешнего вида, так же смогли повторить дизайнеры японской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корпорации,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выпускающей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аноблок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7727" y="3193441"/>
            <a:ext cx="1319974" cy="202875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1027" y="5126315"/>
            <a:ext cx="1745828" cy="120217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24625" y="4723660"/>
            <a:ext cx="38164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Красноухая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черепаха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один из самых популярных гостей домашних аквариумов. Свое название получила за продолговатые красные пятна за глазами, действительно чем-то напоминающие уши.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36336" y="3521490"/>
            <a:ext cx="1990533" cy="131470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41431" y="3272261"/>
            <a:ext cx="29995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 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Царь Зверей. Небольшой.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 это важно для Царя вообще, и тем более для царя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нано-зверей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00300" y="6504317"/>
            <a:ext cx="9759145" cy="33855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всех упаковках указан уровень сложности (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Level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виде 1 или нескольких кирпичиков.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788" y="193557"/>
            <a:ext cx="1680101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Конструируем по схеме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0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9"/>
          <a:stretch/>
        </p:blipFill>
        <p:spPr>
          <a:xfrm>
            <a:off x="12306" y="0"/>
            <a:ext cx="6970776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5433" y="156078"/>
            <a:ext cx="1670235" cy="646331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Конструируем по схеме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5668" y="2123985"/>
            <a:ext cx="1480275" cy="20259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33229" y="202244"/>
            <a:ext cx="6702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из серии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«Фрукты».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детали микро – конструктора можно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добиться невероятной реалистичности у собранных конструкций. В результате получаются небольшие по масштабу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фигурки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невиданной точности.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4531" y="4052180"/>
            <a:ext cx="1820173" cy="19840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1132" y="4226942"/>
            <a:ext cx="1664898" cy="235501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5064" y="1743163"/>
            <a:ext cx="2182484" cy="24067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559225" y="1754653"/>
            <a:ext cx="83244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руша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460521" y="1666155"/>
            <a:ext cx="87126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5898" y="4376139"/>
            <a:ext cx="940279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30643" y="3769743"/>
            <a:ext cx="916026" cy="3801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Ананас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6476" y="2032778"/>
            <a:ext cx="2208362" cy="22083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9305745" y="1925909"/>
            <a:ext cx="1182499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пельсин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4"/>
            <a:ext cx="6974428" cy="685859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1312" y="156078"/>
            <a:ext cx="1954907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Конструируем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собственному замыслу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0368" y="831185"/>
            <a:ext cx="5605872" cy="40802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656" y="5186476"/>
            <a:ext cx="2752864" cy="15484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26" y="2631755"/>
            <a:ext cx="2833594" cy="159389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6648" y="5092861"/>
            <a:ext cx="2752864" cy="1548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964" y="4288333"/>
            <a:ext cx="2860542" cy="16090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6080" y="776702"/>
            <a:ext cx="2974426" cy="167311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229337" y="156078"/>
            <a:ext cx="5297443" cy="4001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АКВАРИУМ – с Морскими Обитателями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7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9"/>
          <a:stretch/>
        </p:blipFill>
        <p:spPr>
          <a:xfrm>
            <a:off x="0" y="0"/>
            <a:ext cx="697077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5682" y="119170"/>
            <a:ext cx="2058232" cy="923330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Конструируем по собственному замыслу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5747" y="3746487"/>
            <a:ext cx="3296293" cy="28531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71769" y="682488"/>
            <a:ext cx="2751352" cy="29639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10119" y="3770973"/>
            <a:ext cx="2242354" cy="178069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6268" y="1479185"/>
            <a:ext cx="2294791" cy="25373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996" y="1640475"/>
            <a:ext cx="2453203" cy="33585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31507" y="231761"/>
            <a:ext cx="3264060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и предметы для повседневной жизни людей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45747" y="185335"/>
            <a:ext cx="3472405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Открытки с поздравлением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39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89"/>
          <a:stretch/>
        </p:blipFill>
        <p:spPr>
          <a:xfrm>
            <a:off x="0" y="0"/>
            <a:ext cx="6970776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775" y="1799648"/>
            <a:ext cx="7419372" cy="36066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75635" y="207327"/>
            <a:ext cx="6898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детского сада «Олененок»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очень нравится играть с 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 – конструктором!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9420" y="5870533"/>
            <a:ext cx="4507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И ВЫ…!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15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1702</TotalTime>
  <Words>583</Words>
  <Application>Microsoft Office PowerPoint</Application>
  <PresentationFormat>Широкоэкранный</PresentationFormat>
  <Paragraphs>41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Magneto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Вяткина</dc:creator>
  <cp:lastModifiedBy>Анастасия Вяткина</cp:lastModifiedBy>
  <cp:revision>48</cp:revision>
  <dcterms:created xsi:type="dcterms:W3CDTF">2018-12-02T03:44:46Z</dcterms:created>
  <dcterms:modified xsi:type="dcterms:W3CDTF">2019-05-28T17:33:54Z</dcterms:modified>
</cp:coreProperties>
</file>