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58" r:id="rId4"/>
    <p:sldId id="259" r:id="rId5"/>
    <p:sldId id="260" r:id="rId6"/>
    <p:sldId id="261" r:id="rId7"/>
    <p:sldId id="262" r:id="rId8"/>
    <p:sldId id="263" r:id="rId9"/>
    <p:sldId id="264" r:id="rId10"/>
    <p:sldId id="266" r:id="rId11"/>
    <p:sldId id="267" r:id="rId12"/>
    <p:sldId id="268" r:id="rId13"/>
    <p:sldId id="269" r:id="rId1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666"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42634058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3551895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1996228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1746471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2614310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3088999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912743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15240382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371833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829185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26E068D-0972-41DC-BB3E-CD82E85B2DFE}" type="datetimeFigureOut">
              <a:rPr lang="ru-RU" smtClean="0"/>
              <a:pPr/>
              <a:t>28.05.2019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2403580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6E068D-0972-41DC-BB3E-CD82E85B2DFE}" type="datetimeFigureOut">
              <a:rPr lang="ru-RU" smtClean="0"/>
              <a:pPr/>
              <a:t>28.05.2019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1851B2-92E5-4C96-8072-E1EEDA529A13}" type="slidenum">
              <a:rPr lang="ru-RU" smtClean="0"/>
              <a:pPr/>
              <a:t>‹#›</a:t>
            </a:fld>
            <a:endParaRPr lang="ru-RU"/>
          </a:p>
        </p:txBody>
      </p:sp>
    </p:spTree>
    <p:extLst>
      <p:ext uri="{BB962C8B-B14F-4D97-AF65-F5344CB8AC3E}">
        <p14:creationId xmlns="" xmlns:p14="http://schemas.microsoft.com/office/powerpoint/2010/main" val="23956352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5408658"/>
          </a:xfrm>
        </p:spPr>
        <p:txBody>
          <a:bodyPr>
            <a:normAutofit/>
          </a:bodyPr>
          <a:lstStyle/>
          <a:p>
            <a:r>
              <a:rPr lang="en-US" sz="3200" dirty="0" smtClean="0"/>
              <a:t>                  </a:t>
            </a:r>
            <a:r>
              <a:rPr lang="ru-RU" sz="3200" dirty="0" smtClean="0"/>
              <a:t>                                                                 </a:t>
            </a:r>
            <a:r>
              <a:rPr lang="ru-RU" sz="3200" b="1" dirty="0" smtClean="0">
                <a:solidFill>
                  <a:schemeClr val="tx1">
                    <a:lumMod val="95000"/>
                    <a:lumOff val="5000"/>
                  </a:schemeClr>
                </a:solidFill>
              </a:rPr>
              <a:t>ПРОЕКТ</a:t>
            </a:r>
            <a:r>
              <a:rPr lang="ru-RU" sz="3200" dirty="0" smtClean="0"/>
              <a:t> </a:t>
            </a:r>
            <a:br>
              <a:rPr lang="ru-RU" sz="3200" dirty="0" smtClean="0"/>
            </a:br>
            <a:r>
              <a:rPr lang="ru-RU" sz="3200" dirty="0" smtClean="0"/>
              <a:t>                                         «</a:t>
            </a:r>
            <a:r>
              <a:rPr lang="en-US" sz="4000" b="1" dirty="0" smtClean="0">
                <a:solidFill>
                  <a:schemeClr val="accent5">
                    <a:lumMod val="50000"/>
                  </a:schemeClr>
                </a:solidFill>
              </a:rPr>
              <a:t>My favorite</a:t>
            </a:r>
            <a:r>
              <a:rPr lang="ru-RU" sz="4000" b="1" dirty="0" smtClean="0">
                <a:solidFill>
                  <a:schemeClr val="accent5">
                    <a:lumMod val="50000"/>
                  </a:schemeClr>
                </a:solidFill>
              </a:rPr>
              <a:t> </a:t>
            </a:r>
            <a:r>
              <a:rPr lang="en-US" sz="4000" b="1" dirty="0" smtClean="0">
                <a:solidFill>
                  <a:schemeClr val="accent5">
                    <a:lumMod val="50000"/>
                  </a:schemeClr>
                </a:solidFill>
              </a:rPr>
              <a:t>town” tow</a:t>
            </a:r>
            <a:r>
              <a:rPr lang="ru-RU" sz="4000" b="1" dirty="0" smtClean="0">
                <a:solidFill>
                  <a:schemeClr val="accent5">
                    <a:lumMod val="50000"/>
                  </a:schemeClr>
                </a:solidFill>
              </a:rPr>
              <a:t>т</a:t>
            </a:r>
            <a:r>
              <a:rPr lang="en-US" sz="4000" b="1" dirty="0" smtClean="0">
                <a:solidFill>
                  <a:schemeClr val="accent5">
                    <a:lumMod val="50000"/>
                  </a:schemeClr>
                </a:solidFill>
              </a:rPr>
              <a:t>world</a:t>
            </a:r>
            <a:r>
              <a:rPr lang="ru-RU" sz="4000" b="1" dirty="0" smtClean="0">
                <a:solidFill>
                  <a:schemeClr val="accent5">
                    <a:lumMod val="50000"/>
                  </a:schemeClr>
                </a:solidFill>
              </a:rPr>
              <a:t>»</a:t>
            </a:r>
            <a:br>
              <a:rPr lang="ru-RU" sz="4000" b="1" dirty="0" smtClean="0">
                <a:solidFill>
                  <a:schemeClr val="accent5">
                    <a:lumMod val="50000"/>
                  </a:schemeClr>
                </a:solidFill>
              </a:rPr>
            </a:br>
            <a:r>
              <a:rPr lang="ru-RU" sz="4000" b="1" dirty="0">
                <a:solidFill>
                  <a:schemeClr val="accent5">
                    <a:lumMod val="50000"/>
                  </a:schemeClr>
                </a:solidFill>
              </a:rPr>
              <a:t> </a:t>
            </a:r>
            <a:r>
              <a:rPr lang="ru-RU" sz="4000" b="1" dirty="0" smtClean="0">
                <a:solidFill>
                  <a:schemeClr val="accent5">
                    <a:lumMod val="50000"/>
                  </a:schemeClr>
                </a:solidFill>
              </a:rPr>
              <a:t>                                  </a:t>
            </a:r>
            <a:br>
              <a:rPr lang="ru-RU" sz="4000" b="1" dirty="0" smtClean="0">
                <a:solidFill>
                  <a:schemeClr val="accent5">
                    <a:lumMod val="50000"/>
                  </a:schemeClr>
                </a:solidFill>
              </a:rPr>
            </a:br>
            <a:r>
              <a:rPr lang="ru-RU" sz="4000" b="1" dirty="0">
                <a:solidFill>
                  <a:schemeClr val="accent5">
                    <a:lumMod val="50000"/>
                  </a:schemeClr>
                </a:solidFill>
              </a:rPr>
              <a:t> </a:t>
            </a:r>
            <a:r>
              <a:rPr lang="ru-RU" sz="4000" b="1" dirty="0" smtClean="0">
                <a:solidFill>
                  <a:schemeClr val="accent5">
                    <a:lumMod val="50000"/>
                  </a:schemeClr>
                </a:solidFill>
              </a:rPr>
              <a:t>                                  Выполнил ученик 6б класса</a:t>
            </a:r>
            <a:br>
              <a:rPr lang="ru-RU" sz="4000" b="1" dirty="0" smtClean="0">
                <a:solidFill>
                  <a:schemeClr val="accent5">
                    <a:lumMod val="50000"/>
                  </a:schemeClr>
                </a:solidFill>
              </a:rPr>
            </a:br>
            <a:r>
              <a:rPr lang="ru-RU" sz="4000" b="1" dirty="0" smtClean="0">
                <a:solidFill>
                  <a:schemeClr val="accent5">
                    <a:lumMod val="50000"/>
                  </a:schemeClr>
                </a:solidFill>
              </a:rPr>
              <a:t/>
            </a:r>
            <a:br>
              <a:rPr lang="ru-RU" sz="4000" b="1" dirty="0" smtClean="0">
                <a:solidFill>
                  <a:schemeClr val="accent5">
                    <a:lumMod val="50000"/>
                  </a:schemeClr>
                </a:solidFill>
              </a:rPr>
            </a:br>
            <a:r>
              <a:rPr lang="ru-RU" sz="4000" b="1" dirty="0">
                <a:solidFill>
                  <a:schemeClr val="accent5">
                    <a:lumMod val="50000"/>
                  </a:schemeClr>
                </a:solidFill>
              </a:rPr>
              <a:t> </a:t>
            </a:r>
            <a:r>
              <a:rPr lang="ru-RU" sz="4000" b="1" dirty="0" smtClean="0">
                <a:solidFill>
                  <a:schemeClr val="accent5">
                    <a:lumMod val="50000"/>
                  </a:schemeClr>
                </a:solidFill>
              </a:rPr>
              <a:t>                                 </a:t>
            </a:r>
            <a:r>
              <a:rPr lang="ru-RU" sz="4000" b="1" dirty="0" err="1" smtClean="0">
                <a:solidFill>
                  <a:schemeClr val="accent5">
                    <a:lumMod val="50000"/>
                  </a:schemeClr>
                </a:solidFill>
              </a:rPr>
              <a:t>Грибанов</a:t>
            </a:r>
            <a:r>
              <a:rPr lang="ru-RU" sz="4000" b="1" dirty="0" smtClean="0">
                <a:solidFill>
                  <a:schemeClr val="accent5">
                    <a:lumMod val="50000"/>
                  </a:schemeClr>
                </a:solidFill>
              </a:rPr>
              <a:t> Константин</a:t>
            </a:r>
            <a:endParaRPr lang="ru-RU" sz="4000" b="1" dirty="0">
              <a:solidFill>
                <a:schemeClr val="accent5">
                  <a:lumMod val="50000"/>
                </a:schemeClr>
              </a:solidFill>
            </a:endParaRPr>
          </a:p>
        </p:txBody>
      </p:sp>
      <p:pic>
        <p:nvPicPr>
          <p:cNvPr id="1026" name="Picture 2" descr="ÐÐ°ÑÑÐ¸Ð½ÐºÐ¸ Ð¿Ð¾ Ð·Ð°Ð¿ÑÐ¾ÑÑ ÐºÐ°ÑÑÐ° Ð²ÐµÐ»Ð¸ÐºÐ¾Ð±ÑÐ¸ÑÐ°Ð½Ð¸Ð¸ Ð½Ð° Ð°Ð½Ð³Ð»Ð¸Ð¹ÑÐºÐ¾Ð¼"/>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63880" y="613954"/>
            <a:ext cx="4034246" cy="569540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683788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2537" y="365125"/>
            <a:ext cx="11434148" cy="1325563"/>
          </a:xfrm>
        </p:spPr>
        <p:txBody>
          <a:bodyPr>
            <a:normAutofit fontScale="90000"/>
          </a:bodyPr>
          <a:lstStyle/>
          <a:p>
            <a:r>
              <a:rPr lang="ru-RU" sz="3200" b="1" dirty="0" smtClean="0"/>
              <a:t>                      </a:t>
            </a:r>
            <a:r>
              <a:rPr lang="en-US" sz="3200" b="1" dirty="0" smtClean="0"/>
              <a:t>Many </a:t>
            </a:r>
            <a:r>
              <a:rPr lang="en-US" sz="3200" b="1" dirty="0"/>
              <a:t>famous people lived in London</a:t>
            </a:r>
            <a:r>
              <a:rPr lang="en-US" sz="3200" b="1" dirty="0" smtClean="0"/>
              <a:t>:</a:t>
            </a:r>
            <a:r>
              <a:rPr lang="ru-RU" sz="3200" b="1" dirty="0" smtClean="0"/>
              <a:t/>
            </a:r>
            <a:br>
              <a:rPr lang="ru-RU" sz="3200" b="1" dirty="0" smtClean="0"/>
            </a:br>
            <a:r>
              <a:rPr lang="ru-RU" sz="3200" b="1" dirty="0" smtClean="0"/>
              <a:t> </a:t>
            </a:r>
            <a:r>
              <a:rPr lang="en-US" sz="3200" dirty="0" smtClean="0"/>
              <a:t>Queen </a:t>
            </a:r>
            <a:r>
              <a:rPr lang="en-US" sz="3200" dirty="0"/>
              <a:t>Elizabeth </a:t>
            </a:r>
            <a:r>
              <a:rPr lang="en-US" sz="3200" dirty="0" smtClean="0"/>
              <a:t>II</a:t>
            </a:r>
            <a:r>
              <a:rPr lang="ru-RU" sz="3200" dirty="0" smtClean="0"/>
              <a:t>             </a:t>
            </a:r>
            <a:r>
              <a:rPr lang="en-US" sz="3200" dirty="0" smtClean="0"/>
              <a:t> </a:t>
            </a:r>
            <a:r>
              <a:rPr lang="en-US" sz="3200" dirty="0"/>
              <a:t>Queen </a:t>
            </a:r>
            <a:r>
              <a:rPr lang="en-US" sz="3200" dirty="0" smtClean="0"/>
              <a:t>Victoria</a:t>
            </a:r>
            <a:r>
              <a:rPr lang="ru-RU" sz="3200" dirty="0" smtClean="0"/>
              <a:t>           </a:t>
            </a:r>
            <a:r>
              <a:rPr lang="en-US" sz="3200" dirty="0" smtClean="0"/>
              <a:t>Sir </a:t>
            </a:r>
            <a:r>
              <a:rPr lang="en-US" sz="3200" dirty="0"/>
              <a:t>Winston Churchill</a:t>
            </a:r>
            <a:endParaRPr lang="ru-RU" sz="3200" b="1" dirty="0"/>
          </a:p>
        </p:txBody>
      </p:sp>
      <p:pic>
        <p:nvPicPr>
          <p:cNvPr id="10242" name="Picture 2" descr="http://uk.rukivnogi.com/images/articles/1(550).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92537" y="1690688"/>
            <a:ext cx="3221776" cy="4351338"/>
          </a:xfrm>
          <a:prstGeom prst="rect">
            <a:avLst/>
          </a:prstGeom>
          <a:noFill/>
          <a:extLst>
            <a:ext uri="{909E8E84-426E-40DD-AFC4-6F175D3DCCD1}">
              <a14:hiddenFill xmlns="" xmlns:a14="http://schemas.microsoft.com/office/drawing/2010/main">
                <a:solidFill>
                  <a:srgbClr val="FFFFFF"/>
                </a:solidFill>
              </a14:hiddenFill>
            </a:ext>
          </a:extLst>
        </p:spPr>
      </p:pic>
      <p:pic>
        <p:nvPicPr>
          <p:cNvPr id="10244" name="Picture 4" descr="http://uk.rukivnogi.com/images/articles/1(552).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33993" y="1690688"/>
            <a:ext cx="3177152" cy="4351338"/>
          </a:xfrm>
          <a:prstGeom prst="rect">
            <a:avLst/>
          </a:prstGeom>
          <a:noFill/>
          <a:extLst>
            <a:ext uri="{909E8E84-426E-40DD-AFC4-6F175D3DCCD1}">
              <a14:hiddenFill xmlns="" xmlns:a14="http://schemas.microsoft.com/office/drawing/2010/main">
                <a:solidFill>
                  <a:srgbClr val="FFFFFF"/>
                </a:solidFill>
              </a14:hiddenFill>
            </a:ext>
          </a:extLst>
        </p:spPr>
      </p:pic>
      <p:pic>
        <p:nvPicPr>
          <p:cNvPr id="10246" name="Picture 6" descr="https://i.pinimg.com/736x/df/e9/03/dfe90387991af61e93a9b8a10b336c92--winston-churchill-chivalry.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8617197" y="1690688"/>
            <a:ext cx="3254052" cy="435133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12937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3200" b="1" dirty="0" smtClean="0"/>
              <a:t>                                              Scientists:</a:t>
            </a:r>
            <a:br>
              <a:rPr lang="en-US" sz="3200" b="1" dirty="0" smtClean="0"/>
            </a:br>
            <a:r>
              <a:rPr lang="en-US" sz="2400" dirty="0" smtClean="0"/>
              <a:t> </a:t>
            </a:r>
            <a:r>
              <a:rPr lang="en-US" sz="2400" dirty="0"/>
              <a:t>Michael Faraday</a:t>
            </a:r>
            <a:r>
              <a:rPr lang="en-US" sz="2400" dirty="0" smtClean="0"/>
              <a:t>,                             </a:t>
            </a:r>
            <a:r>
              <a:rPr lang="en-US" sz="2400" dirty="0"/>
              <a:t>Isaac Newton, </a:t>
            </a:r>
            <a:r>
              <a:rPr lang="en-US" sz="2400" dirty="0" smtClean="0"/>
              <a:t>                                   Charles </a:t>
            </a:r>
            <a:r>
              <a:rPr lang="en-US" sz="2400" dirty="0"/>
              <a:t>Darwin.</a:t>
            </a:r>
            <a:endParaRPr lang="ru-RU" sz="2400" dirty="0"/>
          </a:p>
        </p:txBody>
      </p:sp>
      <p:pic>
        <p:nvPicPr>
          <p:cNvPr id="11266" name="Picture 2" descr="http://uk.rukivnogi.com/images/articles/1(554).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3644039" y="1841611"/>
            <a:ext cx="4618496" cy="3649057"/>
          </a:xfrm>
          <a:prstGeom prst="rect">
            <a:avLst/>
          </a:prstGeom>
          <a:noFill/>
          <a:extLst>
            <a:ext uri="{909E8E84-426E-40DD-AFC4-6F175D3DCCD1}">
              <a14:hiddenFill xmlns="" xmlns:a14="http://schemas.microsoft.com/office/drawing/2010/main">
                <a:solidFill>
                  <a:srgbClr val="FFFFFF"/>
                </a:solidFill>
              </a14:hiddenFill>
            </a:ext>
          </a:extLst>
        </p:spPr>
      </p:pic>
      <p:pic>
        <p:nvPicPr>
          <p:cNvPr id="11268" name="Picture 4" descr="http://uk.rukivnogi.com/images/articles/1(555).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663553" y="1841613"/>
            <a:ext cx="3037667" cy="3649057"/>
          </a:xfrm>
          <a:prstGeom prst="rect">
            <a:avLst/>
          </a:prstGeom>
          <a:noFill/>
          <a:extLst>
            <a:ext uri="{909E8E84-426E-40DD-AFC4-6F175D3DCCD1}">
              <a14:hiddenFill xmlns="" xmlns:a14="http://schemas.microsoft.com/office/drawing/2010/main">
                <a:solidFill>
                  <a:srgbClr val="FFFFFF"/>
                </a:solidFill>
              </a14:hiddenFill>
            </a:ext>
          </a:extLst>
        </p:spPr>
      </p:pic>
      <p:pic>
        <p:nvPicPr>
          <p:cNvPr id="11270" name="Picture 6" descr="https://upload.wikimedia.org/wikipedia/commons/thumb/8/88/M_Faraday_Th_Phillips_oil_1842.jpg/220px-M_Faraday_Th_Phillips_oil_184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437827" y="1841611"/>
            <a:ext cx="2805194" cy="364905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1829433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      </a:t>
            </a:r>
            <a:r>
              <a:rPr lang="en-US" sz="2400" dirty="0" smtClean="0"/>
              <a:t>Actor </a:t>
            </a:r>
            <a:r>
              <a:rPr lang="en-US" sz="2400" dirty="0"/>
              <a:t>and Director Charlie </a:t>
            </a:r>
            <a:r>
              <a:rPr lang="en-US" sz="2400" dirty="0" smtClean="0"/>
              <a:t>Chaplin</a:t>
            </a:r>
            <a:r>
              <a:rPr lang="ru-RU" sz="2400" dirty="0" smtClean="0"/>
              <a:t>                         </a:t>
            </a:r>
            <a:r>
              <a:rPr lang="en-US" sz="2400" dirty="0" smtClean="0"/>
              <a:t> </a:t>
            </a:r>
            <a:r>
              <a:rPr lang="en-US" sz="2400" dirty="0"/>
              <a:t>film Director Alfred </a:t>
            </a:r>
            <a:r>
              <a:rPr lang="en-US" sz="2400" dirty="0" smtClean="0"/>
              <a:t>Hitchcock</a:t>
            </a:r>
            <a:r>
              <a:rPr lang="ru-RU" sz="2400" dirty="0" smtClean="0"/>
              <a:t>.</a:t>
            </a:r>
            <a:endParaRPr lang="ru-RU" sz="2400" dirty="0"/>
          </a:p>
        </p:txBody>
      </p:sp>
      <p:pic>
        <p:nvPicPr>
          <p:cNvPr id="12290" name="Picture 2" descr="http://uk.rukivnogi.com/images/articles/1(556).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838200" y="1690688"/>
            <a:ext cx="5237136" cy="4351338"/>
          </a:xfrm>
          <a:prstGeom prst="rect">
            <a:avLst/>
          </a:prstGeom>
          <a:noFill/>
          <a:extLst>
            <a:ext uri="{909E8E84-426E-40DD-AFC4-6F175D3DCCD1}">
              <a14:hiddenFill xmlns="" xmlns:a14="http://schemas.microsoft.com/office/drawing/2010/main">
                <a:solidFill>
                  <a:srgbClr val="FFFFFF"/>
                </a:solidFill>
              </a14:hiddenFill>
            </a:ext>
          </a:extLst>
        </p:spPr>
      </p:pic>
      <p:pic>
        <p:nvPicPr>
          <p:cNvPr id="12292" name="Picture 4" descr="https://im0-tub-ru.yandex.net/i?id=fa10ddd46c632e63502caf553dc58560-l&amp;n=1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465608" y="1690688"/>
            <a:ext cx="3409036" cy="435133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4175302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                                                   </a:t>
            </a:r>
            <a:r>
              <a:rPr lang="en-US" sz="3200" b="1" dirty="0" smtClean="0"/>
              <a:t>Writer</a:t>
            </a:r>
            <a:r>
              <a:rPr lang="en-US" sz="3200" b="1" dirty="0" smtClean="0"/>
              <a:t>s</a:t>
            </a:r>
            <a:r>
              <a:rPr lang="en-US" sz="3200" b="1" dirty="0" smtClean="0"/>
              <a:t>: </a:t>
            </a:r>
            <a:r>
              <a:rPr lang="ru-RU" sz="3200" b="1" dirty="0" smtClean="0"/>
              <a:t/>
            </a:r>
            <a:br>
              <a:rPr lang="ru-RU" sz="3200" b="1" dirty="0" smtClean="0"/>
            </a:br>
            <a:r>
              <a:rPr lang="ru-RU" sz="2400" dirty="0" smtClean="0"/>
              <a:t>          </a:t>
            </a:r>
            <a:r>
              <a:rPr lang="en-US" sz="2400" dirty="0" smtClean="0"/>
              <a:t>William Shakespeare</a:t>
            </a:r>
            <a:r>
              <a:rPr lang="ru-RU" sz="2400" dirty="0"/>
              <a:t> </a:t>
            </a:r>
            <a:r>
              <a:rPr lang="ru-RU" sz="2400" dirty="0" smtClean="0"/>
              <a:t>                                                    </a:t>
            </a:r>
            <a:r>
              <a:rPr lang="en-US" sz="2400" dirty="0" smtClean="0"/>
              <a:t>Charles </a:t>
            </a:r>
            <a:r>
              <a:rPr lang="en-US" sz="2400" dirty="0"/>
              <a:t>Dickens</a:t>
            </a:r>
            <a:endParaRPr lang="ru-RU" sz="2400" dirty="0"/>
          </a:p>
        </p:txBody>
      </p:sp>
      <p:pic>
        <p:nvPicPr>
          <p:cNvPr id="13314" name="Picture 2" descr="http://uk.rukivnogi.com/images/articles/4(10).jpg"/>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8936" y="2354919"/>
            <a:ext cx="5021451" cy="3695701"/>
          </a:xfrm>
          <a:prstGeom prst="rect">
            <a:avLst/>
          </a:prstGeom>
          <a:noFill/>
          <a:extLst>
            <a:ext uri="{909E8E84-426E-40DD-AFC4-6F175D3DCCD1}">
              <a14:hiddenFill xmlns="" xmlns:a14="http://schemas.microsoft.com/office/drawing/2010/main">
                <a:solidFill>
                  <a:srgbClr val="FFFFFF"/>
                </a:solidFill>
              </a14:hiddenFill>
            </a:ext>
          </a:extLst>
        </p:spPr>
      </p:pic>
      <p:pic>
        <p:nvPicPr>
          <p:cNvPr id="13316" name="Picture 4" descr="http://uk.rukivnogi.com/images/articles/1(559).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899688" y="2354919"/>
            <a:ext cx="5905500" cy="369570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94064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 </a:t>
            </a:r>
            <a:r>
              <a:rPr lang="ru-RU" dirty="0" smtClean="0"/>
              <a:t>                 </a:t>
            </a:r>
            <a:r>
              <a:rPr lang="en-US" dirty="0" smtClean="0"/>
              <a:t>My </a:t>
            </a:r>
            <a:r>
              <a:rPr lang="en-US" dirty="0"/>
              <a:t>favorite city is London.</a:t>
            </a:r>
            <a:endParaRPr lang="ru-RU" dirty="0"/>
          </a:p>
        </p:txBody>
      </p:sp>
      <p:pic>
        <p:nvPicPr>
          <p:cNvPr id="1030" name="Picture 6" descr="https://im0-tub-ru.yandex.net/i?id=369a6c91c2d2b800be76cdab7945c46b-l&amp;n=1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286359" y="1565330"/>
            <a:ext cx="9391973" cy="512993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373936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dirty="0" smtClean="0"/>
              <a:t>   </a:t>
            </a:r>
            <a:r>
              <a:rPr lang="en-US" sz="2400" dirty="0" smtClean="0"/>
              <a:t> </a:t>
            </a:r>
            <a:r>
              <a:rPr lang="en-US" sz="2400" dirty="0"/>
              <a:t>London is the capital and largest city of the United Kingdom of great Britain and Northern Ireland. The population is 8.6 million people. The official language of London is English, but the same wide use have Scottish, Welsh.</a:t>
            </a:r>
            <a:endParaRPr lang="ru-RU" sz="2400" dirty="0"/>
          </a:p>
        </p:txBody>
      </p:sp>
      <p:pic>
        <p:nvPicPr>
          <p:cNvPr id="2050" name="Picture 2" descr="https://im0-tub-ru.yandex.net/i?id=b9c5d6ec22d9976646bba2b392272e6c-l&amp;n=13"/>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890794" y="1690688"/>
            <a:ext cx="8104140" cy="50834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586099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t>                     </a:t>
            </a:r>
            <a:r>
              <a:rPr lang="en-US" sz="3600" b="1" dirty="0" smtClean="0"/>
              <a:t>The </a:t>
            </a:r>
            <a:r>
              <a:rPr lang="en-US" sz="3600" b="1" dirty="0"/>
              <a:t>main attractions of London: </a:t>
            </a:r>
            <a:r>
              <a:rPr lang="ru-RU" sz="2400" dirty="0" smtClean="0"/>
              <a:t/>
            </a:r>
            <a:br>
              <a:rPr lang="ru-RU" sz="2400" dirty="0" smtClean="0"/>
            </a:br>
            <a:r>
              <a:rPr lang="ru-RU" sz="2400" dirty="0" smtClean="0"/>
              <a:t>  </a:t>
            </a:r>
            <a:r>
              <a:rPr lang="en-US" sz="2400" dirty="0" smtClean="0"/>
              <a:t>The </a:t>
            </a:r>
            <a:r>
              <a:rPr lang="en-US" sz="2400" dirty="0"/>
              <a:t>current Royal residence, built in the neoclassical style - Buckingham Palace. Today, it is rightfully the main building and a symbol not only of London, but the whole of great Britain.</a:t>
            </a:r>
            <a:endParaRPr lang="ru-RU" sz="2400" dirty="0"/>
          </a:p>
        </p:txBody>
      </p:sp>
      <p:pic>
        <p:nvPicPr>
          <p:cNvPr id="3074" name="Picture 2" descr="bukingemskij-dvorec"/>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764223" y="1690688"/>
            <a:ext cx="8663553" cy="50510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0482957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  Palace </a:t>
            </a:r>
            <a:r>
              <a:rPr lang="en-US" sz="2400" dirty="0"/>
              <a:t>of Westminster The seat of the British Parliament since the XVI century</a:t>
            </a:r>
            <a:r>
              <a:rPr lang="en-US" sz="2400" dirty="0" smtClean="0"/>
              <a:t>.</a:t>
            </a:r>
            <a:br>
              <a:rPr lang="en-US" sz="2400" dirty="0" smtClean="0"/>
            </a:br>
            <a:r>
              <a:rPr lang="en-US" sz="2400" dirty="0" smtClean="0"/>
              <a:t>  The </a:t>
            </a:r>
            <a:r>
              <a:rPr lang="en-US" sz="2400" dirty="0"/>
              <a:t>Palace stands on the banks of the Thames in the heart of the capital.</a:t>
            </a:r>
            <a:endParaRPr lang="ru-RU" sz="2400" dirty="0"/>
          </a:p>
        </p:txBody>
      </p:sp>
      <p:pic>
        <p:nvPicPr>
          <p:cNvPr id="4100" name="Picture 4" descr="vestminsterskiy-dvorets"/>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96326" y="1690688"/>
            <a:ext cx="8710047" cy="480765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29671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  </a:t>
            </a:r>
            <a:r>
              <a:rPr lang="en-US" sz="2400" dirty="0"/>
              <a:t>London's most recognizable landmark is Big Ben. The tower was built in 1858.. Every 15 minutes the bell rings.</a:t>
            </a:r>
            <a:endParaRPr lang="ru-RU" sz="2400" dirty="0"/>
          </a:p>
        </p:txBody>
      </p:sp>
      <p:pic>
        <p:nvPicPr>
          <p:cNvPr id="5122" name="Picture 2" descr="bashnja-elizavety"/>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86732" y="1394849"/>
            <a:ext cx="8818535" cy="522292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8295346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  The </a:t>
            </a:r>
            <a:r>
              <a:rPr lang="en-US" sz="2400" dirty="0"/>
              <a:t>tower of London - the oldest building of the British capital grew on the banks of the Thames in 1066.</a:t>
            </a:r>
            <a:endParaRPr lang="ru-RU" sz="2400" dirty="0"/>
          </a:p>
        </p:txBody>
      </p:sp>
      <p:pic>
        <p:nvPicPr>
          <p:cNvPr id="6146" name="Picture 2" descr="londonskiy-tauer"/>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585993" y="1379350"/>
            <a:ext cx="9020013" cy="530041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739357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  Tower </a:t>
            </a:r>
            <a:r>
              <a:rPr lang="en-US" sz="2400" dirty="0"/>
              <a:t>bridge - tourists like to be photographed against the background of this bridge, and it was built in 1894.</a:t>
            </a:r>
            <a:endParaRPr lang="ru-RU" sz="2400" dirty="0"/>
          </a:p>
        </p:txBody>
      </p:sp>
      <p:pic>
        <p:nvPicPr>
          <p:cNvPr id="7170" name="Picture 2" descr="Ð¢Ð°ÑÑÑÑÐºÐ¸Ð¹ Ð¼Ð¾ÑÑ"/>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07389" y="1503336"/>
            <a:ext cx="9701939" cy="520743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385027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a:t>Westminster Abbey is a beautiful Gothic Church. The construction took more than 500 </a:t>
            </a:r>
            <a:r>
              <a:rPr lang="en-US" sz="2400" dirty="0" smtClean="0"/>
              <a:t>years</a:t>
            </a:r>
            <a:r>
              <a:rPr lang="ru-RU" sz="2400" dirty="0" smtClean="0"/>
              <a:t>.</a:t>
            </a:r>
            <a:endParaRPr lang="ru-RU" sz="2400" dirty="0"/>
          </a:p>
        </p:txBody>
      </p:sp>
      <p:pic>
        <p:nvPicPr>
          <p:cNvPr id="8194" name="Picture 2" descr="vestminsterskoe-abbatstvo"/>
          <p:cNvPicPr>
            <a:picLocks noGrp="1" noChangeAspect="1" noChangeArrowheads="1"/>
          </p:cNvPicPr>
          <p:nvPr>
            <p:ph idx="1"/>
          </p:nvPr>
        </p:nvPicPr>
        <p:blipFill>
          <a:blip r:embed="rId2" cstate="print">
            <a:extLst>
              <a:ext uri="{28A0092B-C50C-407E-A947-70E740481C1C}">
                <a14:useLocalDpi xmlns="" xmlns:a14="http://schemas.microsoft.com/office/drawing/2010/main" val="0"/>
              </a:ext>
            </a:extLst>
          </a:blip>
          <a:srcRect/>
          <a:stretch>
            <a:fillRect/>
          </a:stretch>
        </p:blipFill>
        <p:spPr bwMode="auto">
          <a:xfrm>
            <a:off x="1627322" y="1472338"/>
            <a:ext cx="8741044" cy="538566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0893226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TotalTime>
  <Words>185</Words>
  <Application>Microsoft Office PowerPoint</Application>
  <PresentationFormat>Произвольный</PresentationFormat>
  <Paragraphs>13</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                                                                                   ПРОЕКТ                                           «My favorite town” towтworld»                                                                        Выполнил ученик 6б класса                                    Грибанов Константин</vt:lpstr>
      <vt:lpstr>                  My favorite city is London.</vt:lpstr>
      <vt:lpstr>    London is the capital and largest city of the United Kingdom of great Britain and Northern Ireland. The population is 8.6 million people. The official language of London is English, but the same wide use have Scottish, Welsh.</vt:lpstr>
      <vt:lpstr>                     The main attractions of London:    The current Royal residence, built in the neoclassical style - Buckingham Palace. Today, it is rightfully the main building and a symbol not only of London, but the whole of great Britain.</vt:lpstr>
      <vt:lpstr>  Palace of Westminster The seat of the British Parliament since the XVI century.   The Palace stands on the banks of the Thames in the heart of the capital.</vt:lpstr>
      <vt:lpstr>  London's most recognizable landmark is Big Ben. The tower was built in 1858.. Every 15 minutes the bell rings.</vt:lpstr>
      <vt:lpstr>  The tower of London - the oldest building of the British capital grew on the banks of the Thames in 1066.</vt:lpstr>
      <vt:lpstr>  Tower bridge - tourists like to be photographed against the background of this bridge, and it was built in 1894.</vt:lpstr>
      <vt:lpstr>Westminster Abbey is a beautiful Gothic Church. The construction took more than 500 years.</vt:lpstr>
      <vt:lpstr>                      Many famous people lived in London:  Queen Elizabeth II              Queen Victoria           Sir Winston Churchill</vt:lpstr>
      <vt:lpstr>                                              Scientists:  Michael Faraday,                             Isaac Newton,                                    Charles Darwin.</vt:lpstr>
      <vt:lpstr>      Actor and Director Charlie Chaplin                          film Director Alfred Hitchcock.</vt:lpstr>
      <vt:lpstr>                                                   Writers:            William Shakespeare                                                     Charles Dickens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АНТОНИНА</cp:lastModifiedBy>
  <cp:revision>20</cp:revision>
  <dcterms:created xsi:type="dcterms:W3CDTF">2019-04-18T11:35:23Z</dcterms:created>
  <dcterms:modified xsi:type="dcterms:W3CDTF">2019-05-28T15:28:21Z</dcterms:modified>
</cp:coreProperties>
</file>