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6" r:id="rId3"/>
    <p:sldId id="259" r:id="rId4"/>
    <p:sldId id="257" r:id="rId5"/>
    <p:sldId id="260" r:id="rId6"/>
    <p:sldId id="258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>
      <p:cViewPr varScale="1">
        <p:scale>
          <a:sx n="103" d="100"/>
          <a:sy n="103" d="100"/>
        </p:scale>
        <p:origin x="10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jpeg"/><Relationship Id="rId7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25" y="0"/>
            <a:ext cx="9144000" cy="6858000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0960"/>
            <a:ext cx="1177323" cy="118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187" y="2367134"/>
            <a:ext cx="6984776" cy="35365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41415" y="2492896"/>
            <a:ext cx="66443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Мы, наследники Великой Победы,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учащиеся 5-х классов ГКОУ СКОШИ №73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Посвящаем свой социально -патриотический проект,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 прадедам, подарившим нам жизнь и мирное небо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246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26" y="214967"/>
            <a:ext cx="8784975" cy="489500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1990" y="3502646"/>
            <a:ext cx="1661130" cy="20888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9856" y="4444927"/>
            <a:ext cx="2544360" cy="2149545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61" y="425078"/>
            <a:ext cx="1177323" cy="118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962" y="5517232"/>
            <a:ext cx="1417422" cy="1077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3087" y="4444927"/>
            <a:ext cx="2499925" cy="21758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0896" y="5493453"/>
            <a:ext cx="1635618" cy="1076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1883" y="5625687"/>
            <a:ext cx="1339558" cy="9951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897" y="3501008"/>
            <a:ext cx="1472677" cy="199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2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25" y="0"/>
            <a:ext cx="9144000" cy="6858000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0960"/>
            <a:ext cx="1177323" cy="118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661" y="3635854"/>
            <a:ext cx="2524914" cy="18813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86030" y="3730156"/>
            <a:ext cx="237417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ЛАТКОВ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ИВАНОВИЧ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1913-1967</a:t>
            </a: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Прадед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Ванюхина Артема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5510" y="1086703"/>
            <a:ext cx="4054414" cy="4845841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186" t="24227" r="23177" b="41295"/>
          <a:stretch/>
        </p:blipFill>
        <p:spPr bwMode="auto">
          <a:xfrm>
            <a:off x="2627784" y="1412776"/>
            <a:ext cx="3619929" cy="4212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3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30086">
            <a:off x="2195011" y="1027099"/>
            <a:ext cx="3550483" cy="4844593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27848"/>
            <a:ext cx="1645628" cy="165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3041168"/>
            <a:ext cx="3001397" cy="19831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52120" y="3239226"/>
            <a:ext cx="28894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ПУРГИН АЛЬБЕРТ ЛУКИЧ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1925 года рождения</a:t>
            </a:r>
          </a:p>
          <a:p>
            <a:pPr algn="ctr"/>
            <a:endParaRPr lang="ru-RU" sz="1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мужество и отвагу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награжден орденами и медалями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Прадед  </a:t>
            </a:r>
            <a:r>
              <a:rPr lang="ru-RU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Дропаш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Алины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F:\Все ФОТО\Старые фото2\Пургин Альберт Лукич  1975 год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62451">
            <a:off x="2256279" y="1408574"/>
            <a:ext cx="3605938" cy="42124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822485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1" y="0"/>
            <a:ext cx="9144000" cy="6858000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1825395" cy="183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2963" y="1031431"/>
            <a:ext cx="4217331" cy="50405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0123" y="3613100"/>
            <a:ext cx="2555452" cy="1904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61595" y="3723081"/>
            <a:ext cx="241123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ЯКУНИН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АНДРЕЙ СТЕПАНОВИЧ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1914-1944</a:t>
            </a: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Прадед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Якуниной Вари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1456555"/>
            <a:ext cx="38164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Якунин 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Андрей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Степанович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Дата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рождения      1914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Место рождения Московская обл., Лотошинский р-н, с. Н.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Лисино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Место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призыва Лотошинский РВК, Московская обл., Лотошинский р-н 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Воинское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звание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гв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 рядовой 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Причина выбытия убит 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Дата выбытия 14.01.1944 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Первичное место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захоронения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Белорусская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ССР,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Полесская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обл., Петриковский р-н, д. </a:t>
            </a:r>
            <a:endParaRPr lang="en-GB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42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8768">
            <a:off x="1720105" y="994232"/>
            <a:ext cx="4217331" cy="35164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07123">
            <a:off x="1912078" y="1167927"/>
            <a:ext cx="3816424" cy="31674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5494" y="2752447"/>
            <a:ext cx="4034986" cy="34416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2809" y="3037364"/>
            <a:ext cx="3703616" cy="297507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0244" y="1100537"/>
            <a:ext cx="1645628" cy="165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76" y="4298405"/>
            <a:ext cx="3001397" cy="17968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7891" y="4381220"/>
            <a:ext cx="277056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ШУТОВЫ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АЛЕКСАНДРОВИЧ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ЕВГЕНИЯ СЕРГЕЕВНА</a:t>
            </a: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Прадед и прабабушка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Шутова Андрея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82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563"/>
            <a:ext cx="9108504" cy="50405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075" y="180459"/>
            <a:ext cx="2733020" cy="3840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1315">
            <a:off x="7002176" y="3790104"/>
            <a:ext cx="1925413" cy="2705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2414">
            <a:off x="1846382" y="3891170"/>
            <a:ext cx="1965412" cy="27614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6496">
            <a:off x="3546534" y="4229407"/>
            <a:ext cx="1822167" cy="2560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3728">
            <a:off x="194961" y="4236147"/>
            <a:ext cx="1830511" cy="25719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5699">
            <a:off x="5072014" y="3736751"/>
            <a:ext cx="1957989" cy="275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8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81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Нафаня</dc:creator>
  <cp:lastModifiedBy>USER</cp:lastModifiedBy>
  <cp:revision>10</cp:revision>
  <dcterms:created xsi:type="dcterms:W3CDTF">2017-05-11T12:34:36Z</dcterms:created>
  <dcterms:modified xsi:type="dcterms:W3CDTF">2019-05-27T23:45:02Z</dcterms:modified>
</cp:coreProperties>
</file>