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63" r:id="rId6"/>
    <p:sldId id="259" r:id="rId7"/>
    <p:sldId id="264" r:id="rId8"/>
    <p:sldId id="260"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38" d="100"/>
          <a:sy n="38" d="100"/>
        </p:scale>
        <p:origin x="-141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8BA4166-AC80-4AD6-876A-AA05FF372216}" type="datetimeFigureOut">
              <a:rPr lang="ru-RU" smtClean="0"/>
              <a:t>25.10.2018</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033E9F3B-23A7-4BAB-8D14-3A995A0AFFB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BA4166-AC80-4AD6-876A-AA05FF372216}" type="datetimeFigureOut">
              <a:rPr lang="ru-RU" smtClean="0"/>
              <a:t>25.10.2018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BA4166-AC80-4AD6-876A-AA05FF372216}" type="datetimeFigureOut">
              <a:rPr lang="ru-RU" smtClean="0"/>
              <a:t>25.10.2018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8BA4166-AC80-4AD6-876A-AA05FF372216}" type="datetimeFigureOut">
              <a:rPr lang="ru-RU" smtClean="0"/>
              <a:t>25.10.2018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8BA4166-AC80-4AD6-876A-AA05FF372216}" type="datetimeFigureOut">
              <a:rPr lang="ru-RU" smtClean="0"/>
              <a:t>25.10.2018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3E9F3B-23A7-4BAB-8D14-3A995A0AFFB2}" type="slidenum">
              <a:rPr lang="ru-RU" smtClean="0"/>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8BA4166-AC80-4AD6-876A-AA05FF372216}" type="datetimeFigureOut">
              <a:rPr lang="ru-RU" smtClean="0"/>
              <a:t>25.10.2018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8BA4166-AC80-4AD6-876A-AA05FF372216}" type="datetimeFigureOut">
              <a:rPr lang="ru-RU" smtClean="0"/>
              <a:t>25.10.2018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8BA4166-AC80-4AD6-876A-AA05FF372216}" type="datetimeFigureOut">
              <a:rPr lang="ru-RU" smtClean="0"/>
              <a:t>25.10.2018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8BA4166-AC80-4AD6-876A-AA05FF372216}" type="datetimeFigureOut">
              <a:rPr lang="ru-RU" smtClean="0"/>
              <a:t>25.10.2018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8BA4166-AC80-4AD6-876A-AA05FF372216}" type="datetimeFigureOut">
              <a:rPr lang="ru-RU" smtClean="0"/>
              <a:t>25.10.2018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3E9F3B-23A7-4BAB-8D14-3A995A0AFFB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8BA4166-AC80-4AD6-876A-AA05FF372216}" type="datetimeFigureOut">
              <a:rPr lang="ru-RU" smtClean="0"/>
              <a:t>25.10.2018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033E9F3B-23A7-4BAB-8D14-3A995A0AFFB2}" type="slidenum">
              <a:rPr lang="ru-RU" smtClean="0"/>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8BA4166-AC80-4AD6-876A-AA05FF372216}" type="datetimeFigureOut">
              <a:rPr lang="ru-RU" smtClean="0"/>
              <a:t>25.10.2018</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33E9F3B-23A7-4BAB-8D14-3A995A0AFFB2}" type="slidenum">
              <a:rPr lang="ru-RU" smtClean="0"/>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vetert.ru/rossiya/astrakhan/"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a:t>Museum of military glory</a:t>
            </a:r>
            <a:endParaRPr lang="ru-RU" dirty="0"/>
          </a:p>
        </p:txBody>
      </p:sp>
      <p:sp>
        <p:nvSpPr>
          <p:cNvPr id="3" name="Подзаголовок 2"/>
          <p:cNvSpPr>
            <a:spLocks noGrp="1"/>
          </p:cNvSpPr>
          <p:nvPr>
            <p:ph type="subTitle" idx="1"/>
          </p:nvPr>
        </p:nvSpPr>
        <p:spPr>
          <a:xfrm>
            <a:off x="0" y="6143644"/>
            <a:ext cx="6400800" cy="714356"/>
          </a:xfrm>
        </p:spPr>
        <p:txBody>
          <a:bodyPr/>
          <a:lstStyle/>
          <a:p>
            <a:r>
              <a:rPr lang="en-US" dirty="0" smtClean="0"/>
              <a:t>Made : </a:t>
            </a:r>
            <a:r>
              <a:rPr lang="en-US" dirty="0" err="1" smtClean="0"/>
              <a:t>Seitnazarova</a:t>
            </a:r>
            <a:r>
              <a:rPr lang="en-US" dirty="0" smtClean="0"/>
              <a:t> Liana</a:t>
            </a:r>
            <a:endParaRPr lang="ru-RU" dirty="0"/>
          </a:p>
        </p:txBody>
      </p:sp>
      <p:pic>
        <p:nvPicPr>
          <p:cNvPr id="1026" name="Picture 2" descr="C:\Users\Лиана\Desktop\100000215.jpg"/>
          <p:cNvPicPr>
            <a:picLocks noChangeAspect="1" noChangeArrowheads="1"/>
          </p:cNvPicPr>
          <p:nvPr/>
        </p:nvPicPr>
        <p:blipFill>
          <a:blip r:embed="rId2"/>
          <a:srcRect/>
          <a:stretch>
            <a:fillRect/>
          </a:stretch>
        </p:blipFill>
        <p:spPr bwMode="auto">
          <a:xfrm>
            <a:off x="1000100" y="3357562"/>
            <a:ext cx="7215238" cy="2443154"/>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0"/>
            <a:ext cx="8229600" cy="1143000"/>
          </a:xfrm>
        </p:spPr>
        <p:txBody>
          <a:bodyPr>
            <a:normAutofit/>
          </a:bodyPr>
          <a:lstStyle/>
          <a:p>
            <a:endParaRPr lang="ru-RU" dirty="0"/>
          </a:p>
        </p:txBody>
      </p:sp>
      <p:pic>
        <p:nvPicPr>
          <p:cNvPr id="4" name="Picture 2" descr="C:\Users\Лиана\Desktop\2(8)-800x600 (1).JPG"/>
          <p:cNvPicPr>
            <a:picLocks noGrp="1" noChangeAspect="1" noChangeArrowheads="1"/>
          </p:cNvPicPr>
          <p:nvPr>
            <p:ph idx="1"/>
          </p:nvPr>
        </p:nvPicPr>
        <p:blipFill>
          <a:blip r:embed="rId2"/>
          <a:srcRect/>
          <a:stretch>
            <a:fillRect/>
          </a:stretch>
        </p:blipFill>
        <p:spPr bwMode="auto">
          <a:xfrm>
            <a:off x="1462664" y="1785938"/>
            <a:ext cx="6304398" cy="4389437"/>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Information</a:t>
            </a:r>
            <a:endParaRPr lang="ru-RU" dirty="0"/>
          </a:p>
        </p:txBody>
      </p:sp>
      <p:sp>
        <p:nvSpPr>
          <p:cNvPr id="3" name="Содержимое 2"/>
          <p:cNvSpPr>
            <a:spLocks noGrp="1"/>
          </p:cNvSpPr>
          <p:nvPr>
            <p:ph sz="half" idx="1"/>
          </p:nvPr>
        </p:nvSpPr>
        <p:spPr/>
        <p:txBody>
          <a:bodyPr>
            <a:normAutofit fontScale="77500" lnSpcReduction="20000"/>
          </a:bodyPr>
          <a:lstStyle/>
          <a:p>
            <a:r>
              <a:rPr lang="en-US" dirty="0" smtClean="0"/>
              <a:t>Museum of military glory (Astrakhan) was established on the 30th anniversary of the Victory, may 8, 1975. He founded his major </a:t>
            </a:r>
            <a:r>
              <a:rPr lang="en-US" dirty="0" err="1" smtClean="0"/>
              <a:t>Dobroserdov</a:t>
            </a:r>
            <a:r>
              <a:rPr lang="en-US" dirty="0" smtClean="0"/>
              <a:t>, which during the war was led by a sabotage school No. 005. He also became the first Director. At first, the Astrakhan Museum of military glory occupied only the first floor of the building on </a:t>
            </a:r>
            <a:r>
              <a:rPr lang="en-US" dirty="0" err="1" smtClean="0"/>
              <a:t>Akhmatovskaya</a:t>
            </a:r>
            <a:r>
              <a:rPr lang="en-US" dirty="0" smtClean="0"/>
              <a:t> street, 7. But ten years later, on the 40th anniversary, under the exposition took all three floors</a:t>
            </a:r>
            <a:endParaRPr lang="ru-RU" dirty="0" smtClean="0"/>
          </a:p>
          <a:p>
            <a:endParaRPr lang="ru-RU" dirty="0"/>
          </a:p>
        </p:txBody>
      </p:sp>
      <p:sp>
        <p:nvSpPr>
          <p:cNvPr id="6" name="Прямоугольник 5"/>
          <p:cNvSpPr/>
          <p:nvPr/>
        </p:nvSpPr>
        <p:spPr>
          <a:xfrm>
            <a:off x="4929190" y="857232"/>
            <a:ext cx="3929058" cy="5293757"/>
          </a:xfrm>
          <a:prstGeom prst="rect">
            <a:avLst/>
          </a:prstGeom>
        </p:spPr>
        <p:txBody>
          <a:bodyPr wrap="square">
            <a:spAutoFit/>
          </a:bodyPr>
          <a:lstStyle/>
          <a:p>
            <a:pPr>
              <a:buNone/>
            </a:pPr>
            <a:r>
              <a:rPr lang="ru-RU" sz="2000" dirty="0" smtClean="0"/>
              <a:t>Музей боевой славы (Астрахань) создан в 30-ю годовщину Победы, 8 мая 1975 года. Основал его майор </a:t>
            </a:r>
            <a:r>
              <a:rPr lang="ru-RU" sz="2000" dirty="0" err="1" smtClean="0"/>
              <a:t>Добросердов</a:t>
            </a:r>
            <a:r>
              <a:rPr lang="ru-RU" sz="2000" dirty="0" smtClean="0"/>
              <a:t>, который в военные годы руководил диверсионно-разведывательной спецшколой № 005. Он же стал и первым директором. Сначала Астраханский музей боевой славы занимал только первый этаж здания по ул. </a:t>
            </a:r>
            <a:r>
              <a:rPr lang="ru-RU" sz="2000" dirty="0" err="1" smtClean="0"/>
              <a:t>Ахматовская</a:t>
            </a:r>
            <a:r>
              <a:rPr lang="ru-RU" sz="2000" dirty="0" smtClean="0"/>
              <a:t>, 7. Но через десять лет, в 40-ю годовщину, под экспозиции отвели все три этажа</a:t>
            </a:r>
            <a:endParaRPr lang="en-US" sz="2000" dirty="0" smtClean="0"/>
          </a:p>
          <a:p>
            <a:pPr>
              <a:buNone/>
            </a:pPr>
            <a:endParaRPr lang="en-US" dirty="0" smtClean="0"/>
          </a:p>
        </p:txBody>
      </p:sp>
      <p:sp>
        <p:nvSpPr>
          <p:cNvPr id="7" name="Содержимое 6"/>
          <p:cNvSpPr>
            <a:spLocks noGrp="1"/>
          </p:cNvSpPr>
          <p:nvPr>
            <p:ph sz="half" idx="2"/>
          </p:nvPr>
        </p:nvSpPr>
        <p:spPr/>
        <p:txBody>
          <a:bodyPr/>
          <a:lstStyle/>
          <a:p>
            <a:endParaRPr lang="ru-RU"/>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pic>
        <p:nvPicPr>
          <p:cNvPr id="3074" name="Picture 2" descr="C:\Users\Лиана\Desktop\norm_photo8001.jpg"/>
          <p:cNvPicPr>
            <a:picLocks noGrp="1" noChangeAspect="1" noChangeArrowheads="1"/>
          </p:cNvPicPr>
          <p:nvPr>
            <p:ph idx="1"/>
          </p:nvPr>
        </p:nvPicPr>
        <p:blipFill>
          <a:blip r:embed="rId2"/>
          <a:srcRect/>
          <a:stretch>
            <a:fillRect/>
          </a:stretch>
        </p:blipFill>
        <p:spPr bwMode="auto">
          <a:xfrm>
            <a:off x="1142976" y="1214423"/>
            <a:ext cx="7358114" cy="5110178"/>
          </a:xfrm>
          <a:prstGeom prst="rect">
            <a:avLst/>
          </a:prstGeom>
          <a:noFill/>
        </p:spPr>
      </p:pic>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History</a:t>
            </a:r>
            <a:endParaRPr lang="ru-RU" dirty="0"/>
          </a:p>
        </p:txBody>
      </p:sp>
      <p:sp>
        <p:nvSpPr>
          <p:cNvPr id="3" name="Содержимое 2"/>
          <p:cNvSpPr>
            <a:spLocks noGrp="1"/>
          </p:cNvSpPr>
          <p:nvPr>
            <p:ph sz="half" idx="1"/>
          </p:nvPr>
        </p:nvSpPr>
        <p:spPr>
          <a:xfrm>
            <a:off x="4786314" y="0"/>
            <a:ext cx="4038600" cy="5720724"/>
          </a:xfrm>
        </p:spPr>
        <p:txBody>
          <a:bodyPr>
            <a:noAutofit/>
          </a:bodyPr>
          <a:lstStyle/>
          <a:p>
            <a:r>
              <a:rPr lang="ru-RU" sz="1600" dirty="0" smtClean="0"/>
              <a:t>История здания, в котором сейчас находится музей боевой славы, не раз была непосредственно связанна с военным делом. Сначала здесь разместилось Военное Правление Астраханского казачьего войска, состоявшего в то время из 40 тысяч казаков. Правление занимало второй и третий этажи, первый же арендовал магазин. После прихода большевиков к власти в </a:t>
            </a:r>
            <a:r>
              <a:rPr lang="ru-RU" sz="1600" dirty="0" smtClean="0">
                <a:hlinkClick r:id="rId2"/>
              </a:rPr>
              <a:t>Астрахани</a:t>
            </a:r>
            <a:r>
              <a:rPr lang="ru-RU" sz="1600" dirty="0" smtClean="0"/>
              <a:t> (одной из жертв которых, кстати, стал сам архитектор здания В.Б. </a:t>
            </a:r>
            <a:r>
              <a:rPr lang="ru-RU" sz="1600" dirty="0" err="1" smtClean="0"/>
              <a:t>Варганек-Вальдовский</a:t>
            </a:r>
            <a:r>
              <a:rPr lang="ru-RU" sz="1600" dirty="0" smtClean="0"/>
              <a:t>) в его стенах находился комиссариат по внутренним делам. Несколько позже — редакция газеты «Коммунист», затем это был Дом инженерно-технических работников. В 1939 году дом на три года отошел командованию астраханского стрелково-пулеметного училища (АСПУ). В 42-м году помещение использовал сначала штаб Сталинградского военного округа, а потом — политуправление 28-й армии, защищавшей подходы к городу от фашистов.</a:t>
            </a:r>
          </a:p>
          <a:p>
            <a:endParaRPr lang="ru-RU" sz="1600" dirty="0"/>
          </a:p>
        </p:txBody>
      </p:sp>
      <p:sp>
        <p:nvSpPr>
          <p:cNvPr id="4" name="Содержимое 3"/>
          <p:cNvSpPr>
            <a:spLocks noGrp="1"/>
          </p:cNvSpPr>
          <p:nvPr>
            <p:ph sz="half" idx="2"/>
          </p:nvPr>
        </p:nvSpPr>
        <p:spPr>
          <a:xfrm>
            <a:off x="428596" y="1928802"/>
            <a:ext cx="4038600" cy="4434840"/>
          </a:xfrm>
        </p:spPr>
        <p:txBody>
          <a:bodyPr>
            <a:normAutofit fontScale="55000" lnSpcReduction="20000"/>
          </a:bodyPr>
          <a:lstStyle/>
          <a:p>
            <a:pPr>
              <a:buNone/>
            </a:pPr>
            <a:r>
              <a:rPr lang="en-US" dirty="0" smtClean="0"/>
              <a:t>The history of the building, which now houses the Museum of military glory, has been directly related to military Affairs. First, it housed the military Board of the Astrakhan Cossack army, which at that time consisted of 40 thousand Cossacks. The Board occupied the second and third floors, the first rented shop. After the arrival of the Bolsheviks to power in Astrakhan (one of the victims of which, by the way, was the architect of the building itself-</a:t>
            </a:r>
            <a:r>
              <a:rPr lang="en-US" dirty="0" err="1" smtClean="0"/>
              <a:t>Valdovsky</a:t>
            </a:r>
            <a:r>
              <a:rPr lang="en-US" dirty="0" smtClean="0"/>
              <a:t>) in the walls of the Commissariat for internal Affairs. A little later — the newspaper "Communist", then it was the house of engineers and technicians. In 1939 the house for three years departed to command of the Astrakhan shooting and machine-gun school (ASPU). In the 42nd year the room is used the first headquarters of the Stalingrad military district and then the political Department of the 28th army, defending the approaches to the city from the Nazis</a:t>
            </a:r>
            <a:endParaRPr lang="ru-RU" dirty="0" smtClean="0"/>
          </a:p>
        </p:txBody>
      </p:sp>
    </p:spTree>
  </p:cSld>
  <p:clrMapOvr>
    <a:masterClrMapping/>
  </p:clrMapOvr>
  <p:transition>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099" name="Picture 3" descr="C:\Users\Лиана\Desktop\46361685.jpg"/>
          <p:cNvPicPr>
            <a:picLocks noGrp="1" noChangeAspect="1" noChangeArrowheads="1"/>
          </p:cNvPicPr>
          <p:nvPr>
            <p:ph idx="1"/>
          </p:nvPr>
        </p:nvPicPr>
        <p:blipFill>
          <a:blip r:embed="rId2"/>
          <a:srcRect/>
          <a:stretch>
            <a:fillRect/>
          </a:stretch>
        </p:blipFill>
        <p:spPr bwMode="auto">
          <a:xfrm>
            <a:off x="357158" y="1285860"/>
            <a:ext cx="8286808" cy="5214974"/>
          </a:xfrm>
          <a:prstGeom prst="rect">
            <a:avLst/>
          </a:prstGeom>
          <a:noFill/>
        </p:spPr>
      </p:pic>
    </p:spTree>
  </p:cSld>
  <p:clrMapOvr>
    <a:masterClrMapping/>
  </p:clrMapOvr>
  <p:transition>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229600" cy="1143000"/>
          </a:xfrm>
        </p:spPr>
        <p:txBody>
          <a:bodyPr/>
          <a:lstStyle/>
          <a:p>
            <a:r>
              <a:rPr lang="en-US" dirty="0" smtClean="0"/>
              <a:t> Expositions and exhibits</a:t>
            </a:r>
            <a:endParaRPr lang="ru-RU" dirty="0"/>
          </a:p>
        </p:txBody>
      </p:sp>
      <p:sp>
        <p:nvSpPr>
          <p:cNvPr id="3" name="Содержимое 2"/>
          <p:cNvSpPr>
            <a:spLocks noGrp="1"/>
          </p:cNvSpPr>
          <p:nvPr>
            <p:ph sz="half" idx="1"/>
          </p:nvPr>
        </p:nvSpPr>
        <p:spPr>
          <a:xfrm>
            <a:off x="457200" y="1714488"/>
            <a:ext cx="4038600" cy="4640437"/>
          </a:xfrm>
        </p:spPr>
        <p:txBody>
          <a:bodyPr>
            <a:normAutofit fontScale="77500" lnSpcReduction="20000"/>
          </a:bodyPr>
          <a:lstStyle/>
          <a:p>
            <a:r>
              <a:rPr lang="en-US" dirty="0" smtClean="0"/>
              <a:t>Today, the exposition of the Astrakhan Museum gives the opportunity to join the history of the battle since the XVI century. Here you can learn about the everyday work and glorious feats of Astrakhan both at the front and in the rear (this set aside as many as five rooms). The Museum of military glory exhibits personal belongings of the participants of the events, documents, various weapons, equipment of the corresponding historical period. There are several rarities. Of course, not without pictures and layouts.</a:t>
            </a:r>
            <a:endParaRPr lang="ru-RU" dirty="0" smtClean="0"/>
          </a:p>
          <a:p>
            <a:endParaRPr lang="ru-RU" dirty="0"/>
          </a:p>
        </p:txBody>
      </p:sp>
      <p:sp>
        <p:nvSpPr>
          <p:cNvPr id="4" name="Содержимое 3"/>
          <p:cNvSpPr>
            <a:spLocks noGrp="1"/>
          </p:cNvSpPr>
          <p:nvPr>
            <p:ph sz="half" idx="2"/>
          </p:nvPr>
        </p:nvSpPr>
        <p:spPr>
          <a:xfrm>
            <a:off x="4714876" y="857232"/>
            <a:ext cx="4038600" cy="4643470"/>
          </a:xfrm>
        </p:spPr>
        <p:txBody>
          <a:bodyPr>
            <a:noAutofit/>
          </a:bodyPr>
          <a:lstStyle/>
          <a:p>
            <a:r>
              <a:rPr lang="ru-RU" sz="2000" dirty="0" smtClean="0"/>
              <a:t>Сегодня экспозиция астраханского музея дает возможность приобщиться к боевой истории начиная с XVI века. Здесь можно узнать о трудовых буднях и славных подвигах </a:t>
            </a:r>
            <a:r>
              <a:rPr lang="ru-RU" sz="2000" dirty="0" err="1" smtClean="0"/>
              <a:t>астраханцев</a:t>
            </a:r>
            <a:r>
              <a:rPr lang="ru-RU" sz="2000" dirty="0" smtClean="0"/>
              <a:t> как на фронте, так и в тылу (этому отведено целых пять залов). В музее воинской славы выставлены личные вещи участников событий, документы, разнообразное оружие, техника соответствующего исторического периода. Есть несколько раритетов. Конечно, не обошлось без картин и макетов.</a:t>
            </a:r>
            <a:br>
              <a:rPr lang="ru-RU" sz="2000" dirty="0" smtClean="0"/>
            </a:br>
            <a:endParaRPr lang="ru-RU" sz="2000" dirty="0"/>
          </a:p>
        </p:txBody>
      </p:sp>
    </p:spTree>
  </p:cSld>
  <p:clrMapOvr>
    <a:masterClrMapping/>
  </p:clrMapOvr>
  <p:transition>
    <p:strips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        </a:t>
            </a:r>
            <a:endParaRPr lang="ru-RU" dirty="0"/>
          </a:p>
        </p:txBody>
      </p:sp>
      <p:sp>
        <p:nvSpPr>
          <p:cNvPr id="3" name="Содержимое 2"/>
          <p:cNvSpPr>
            <a:spLocks noGrp="1"/>
          </p:cNvSpPr>
          <p:nvPr>
            <p:ph idx="1"/>
          </p:nvPr>
        </p:nvSpPr>
        <p:spPr/>
        <p:txBody>
          <a:bodyPr/>
          <a:lstStyle/>
          <a:p>
            <a:pPr>
              <a:buNone/>
            </a:pPr>
            <a:endParaRPr lang="en-US" dirty="0" smtClean="0"/>
          </a:p>
          <a:p>
            <a:pPr>
              <a:buNone/>
            </a:pPr>
            <a:endParaRPr lang="en-US" dirty="0" smtClean="0"/>
          </a:p>
          <a:p>
            <a:pPr>
              <a:buNone/>
            </a:pPr>
            <a:endParaRPr lang="en-US" dirty="0" smtClean="0"/>
          </a:p>
          <a:p>
            <a:pPr>
              <a:buNone/>
            </a:pPr>
            <a:r>
              <a:rPr lang="en-US" sz="4000" dirty="0" smtClean="0"/>
              <a:t>               Thank </a:t>
            </a:r>
            <a:r>
              <a:rPr lang="en-US" sz="4000" dirty="0" smtClean="0"/>
              <a:t>you for </a:t>
            </a:r>
            <a:r>
              <a:rPr lang="en-US" sz="4000" dirty="0" smtClean="0"/>
              <a:t>listening!</a:t>
            </a:r>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ru-RU" dirty="0"/>
          </a:p>
        </p:txBody>
      </p:sp>
    </p:spTree>
  </p:cSld>
  <p:clrMapOvr>
    <a:masterClrMapping/>
  </p:clrMapOvr>
  <p:transition>
    <p:checke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53</TotalTime>
  <Words>581</Words>
  <Application>Microsoft Office PowerPoint</Application>
  <PresentationFormat>Экран (4:3)</PresentationFormat>
  <Paragraphs>20</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Поток</vt:lpstr>
      <vt:lpstr>Museum of military glory</vt:lpstr>
      <vt:lpstr>Слайд 2</vt:lpstr>
      <vt:lpstr> Information</vt:lpstr>
      <vt:lpstr>                      </vt:lpstr>
      <vt:lpstr>History</vt:lpstr>
      <vt:lpstr>Слайд 6</vt:lpstr>
      <vt:lpstr> Expositions and exhibits</vt:lpstr>
      <vt:lpstr>        </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Лиана</dc:creator>
  <cp:lastModifiedBy>Лиана</cp:lastModifiedBy>
  <cp:revision>6</cp:revision>
  <dcterms:created xsi:type="dcterms:W3CDTF">2018-10-25T15:52:51Z</dcterms:created>
  <dcterms:modified xsi:type="dcterms:W3CDTF">2018-10-25T16:46:08Z</dcterms:modified>
</cp:coreProperties>
</file>