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</p:sldMasterIdLst>
  <p:sldIdLst>
    <p:sldId id="256" r:id="rId8"/>
    <p:sldId id="257" r:id="rId9"/>
    <p:sldId id="271" r:id="rId10"/>
    <p:sldId id="259" r:id="rId11"/>
    <p:sldId id="263" r:id="rId12"/>
    <p:sldId id="264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01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5891226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5891226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5891226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1160396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1160396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6338827"/>
      </p:ext>
    </p:extLst>
  </p:cSld>
  <p:clrMap bg1="dk1" tx1="lt1" bg2="dk2" tx2="lt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6542" y="1196752"/>
            <a:ext cx="5941168" cy="374441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АКЦИЯ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«Пристегни</a:t>
            </a:r>
            <a:b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самое </a:t>
            </a:r>
            <a:b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дорогое»</a:t>
            </a:r>
            <a:endParaRPr lang="ru-RU" sz="72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D:\Документы\Работа ДОУ\КОНФЕТТИ 2016-2017\ПДД\акция пристегни самое дорогое сентябрь конфетти\ijVVQq1nfrQJHBKHJ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386383">
            <a:off x="213952" y="643523"/>
            <a:ext cx="3985974" cy="18070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901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 advTm="7000">
        <p14:honeycomb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7788" y="188641"/>
            <a:ext cx="7772400" cy="115212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ЦЕЛЬ АКЦИИ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: Повышение ответственности взрослых в соблюдении ПДД, предупреждение дорожно-транспортного травматизма, обеспечение безопасности детей.</a:t>
            </a: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8416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«На акции сегодня </a:t>
            </a:r>
            <a:r>
              <a:rPr lang="ru-RU" sz="1800" dirty="0" err="1" smtClean="0">
                <a:solidFill>
                  <a:schemeClr val="bg1"/>
                </a:solidFill>
                <a:latin typeface="Comic Sans MS" pitchFamily="66" charset="0"/>
              </a:rPr>
              <a:t>Смешарики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напомнят,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Что если вдруг забыли, то срочно пристегните!»</a:t>
            </a: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F:\Акция по ПДД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340768"/>
            <a:ext cx="4512501" cy="3384376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1021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7000">
        <p:circle/>
      </p:transition>
    </mc:Choice>
    <mc:Fallback>
      <p:transition spd="slow" advClick="0" advTm="7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24482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Задачи акции:</a:t>
            </a:r>
            <a:b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0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1. Создать более тесные взаимоотношения </a:t>
            </a:r>
            <a:b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«Детский сад + родители + дети»</a:t>
            </a:r>
            <a:b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0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2. Развивать у детей коммуникативные навыки, умение свободно вести диалог на заданную тему.</a:t>
            </a:r>
            <a:b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0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3. Воспитывать культуру поведения на улице. </a:t>
            </a:r>
            <a:endParaRPr lang="ru-RU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2780928"/>
            <a:ext cx="7992888" cy="30243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Образовательные области: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«Социально-коммуникативное развитие», «Познавательное развитие», «Речевое развитие».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Виды деятельности: 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коммуникативная, познавательная.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Место проведения акции: 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МБДОУ «Детский сад №20 «Росинка» г. Назарово, Красноярского края.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Участники акции: 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дети старшей группы, родители, воспитатель, жители г. Назарово.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Оборудование и материалы: 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буклеты, костюмы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…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516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Акция по ПДД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6251"/>
            <a:ext cx="5316083" cy="398706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7088832" cy="105767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«Всем, кого мы встретим, даём скорей буклетик.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Ой, срочно пристегните Вы своих любимых чад!» </a:t>
            </a:r>
            <a:endParaRPr lang="ru-RU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397459"/>
      </p:ext>
    </p:extLst>
  </p:cSld>
  <p:clrMapOvr>
    <a:masterClrMapping/>
  </p:clrMapOvr>
  <p:transition spd="slow" advClick="0" advTm="7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Акция по ПДД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6" y="218829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325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Акция по ПДД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636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6099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Акция по ПДД\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548680"/>
            <a:ext cx="4900029" cy="4248472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51549" y="1700808"/>
            <a:ext cx="3678885" cy="16561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«Мы акцией довольны,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которой всем напомнили,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Что взрослые в ответе,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без бед чтоб жили дети!» </a:t>
            </a:r>
            <a:endParaRPr lang="ru-RU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54748"/>
      </p:ext>
    </p:extLst>
  </p:cSld>
  <p:clrMapOvr>
    <a:masterClrMapping/>
  </p:clrMapOvr>
  <p:transition spd="slow" advClick="0" advTm="7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846640" cy="168361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Благодарим родителей за сотрудничество!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94647"/>
      </p:ext>
    </p:extLst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150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АКЦИЯ  «Пристегни самое  дорогое»</vt:lpstr>
      <vt:lpstr>ЦЕЛЬ АКЦИИ: Повышение ответственности взрослых в соблюдении ПДД, предупреждение дорожно-транспортного травматизма, обеспечение безопасности детей.</vt:lpstr>
      <vt:lpstr>Задачи акции:  1. Создать более тесные взаимоотношения  «Детский сад + родители + дети»  2. Развивать у детей коммуникативные навыки, умение свободно вести диалог на заданную тему.  3. Воспитывать культуру поведения на улице. </vt:lpstr>
      <vt:lpstr>Слайд 4</vt:lpstr>
      <vt:lpstr>Слайд 5</vt:lpstr>
      <vt:lpstr>Слайд 6</vt:lpstr>
      <vt:lpstr>Слайд 7</vt:lpstr>
      <vt:lpstr>Благодарим родителей за сотрудничество!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 «Пристегни самое  дорогое»</dc:title>
  <dc:creator>Паровоз</dc:creator>
  <cp:lastModifiedBy>Lenovo</cp:lastModifiedBy>
  <cp:revision>22</cp:revision>
  <dcterms:created xsi:type="dcterms:W3CDTF">2016-09-12T05:52:38Z</dcterms:created>
  <dcterms:modified xsi:type="dcterms:W3CDTF">2019-05-28T10:39:21Z</dcterms:modified>
</cp:coreProperties>
</file>