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735763" cy="9799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3714775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Тема программы:</a:t>
            </a:r>
            <a:b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Готовность фронта работ для оштукатуривания и требования к качеству поверхностей, подлежащих к оштукатуриванию</a:t>
            </a:r>
            <a:endParaRPr lang="ru-RU" sz="4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886200"/>
            <a:ext cx="7715304" cy="1752600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Тема урока:</a:t>
            </a:r>
          </a:p>
          <a:p>
            <a:r>
              <a:rPr lang="ru-RU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Подготовка поверхностей под оштукатуривание</a:t>
            </a:r>
            <a:endParaRPr lang="ru-RU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229600" cy="314327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Желаю успеха в работе</a:t>
            </a:r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!</a:t>
            </a:r>
            <a:b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5400" b="1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Дмитриева Е.С.</a:t>
            </a:r>
            <a:endParaRPr lang="ru-RU" sz="5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8243918" cy="33147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 урока: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Расширить производственные представления о подготовке различных поверхностей под оштукатуривание.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Способы подготовки поверхностей под оштукатуривание зависят от материалов, из которых сделаны строительные конструкции потолков и стен.</a:t>
            </a:r>
            <a:endParaRPr lang="ru-RU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Требования к подготовке поверхности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• Очистка поверхности:</a:t>
            </a:r>
            <a:endParaRPr lang="ru-RU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от пыли, грязи, жировых и битумных пятен осуществляется пескоструйным аппаратом или водой под напором;</a:t>
            </a:r>
            <a:endParaRPr lang="ru-RU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от соли, копоти и потеков очищают металлическими электрифицированными щетками;</a:t>
            </a:r>
            <a:endParaRPr lang="ru-RU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от краски очищают металлическими скребками, паяльной лампой или специальными пастами.</a:t>
            </a:r>
            <a:endParaRPr lang="ru-RU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• Создание шероховатости на поверхности для лучшего сцепления с раствором.</a:t>
            </a:r>
            <a:endParaRPr lang="ru-RU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Подготовка кирпичных, бетонных, каменных поверхностей: 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>
              <a:buNone/>
            </a:pPr>
            <a:r>
              <a:rPr lang="ru-RU" sz="3600" b="1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кирпичные, бетонные, каменные поверхности </a:t>
            </a:r>
            <a:r>
              <a:rPr lang="ru-RU" sz="3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нарезают, насекают или обрабатывают пескоструйным аппаратом, кирпичные поверхности с заполненными швами процарапывают или равномерно насекают на глубину 10-15 мм;</a:t>
            </a:r>
            <a:endParaRPr lang="ru-RU" sz="36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36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Подготовка деревянных поверхностей под оштукатуривание: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u-RU" b="1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-деревянные поверхности. </a:t>
            </a:r>
          </a:p>
          <a:p>
            <a:pPr lvl="0" algn="ctr">
              <a:buNone/>
            </a:pPr>
            <a:r>
              <a:rPr lang="ru-RU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Доски шириной более 100 мм надкалывают и в надколы забивают клинья, чтобы образовались щели размером 5-12 мм. Для придания поверхности шероховатости набивают драночные щиты с размером ячеек 45x45 мм (в свету);</a:t>
            </a:r>
            <a:endParaRPr lang="ru-RU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29058" y="3143248"/>
            <a:ext cx="4500594" cy="29289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4000496" y="3429000"/>
            <a:ext cx="4857784" cy="300039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Набивка драни  и применяемые инструменты: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а) штукатурный нож,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б) штукатурный молоток,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в) расположение драниц,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г) набивка драни;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1 – простильная дрань,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2 – выходная дрань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pSp>
        <p:nvGrpSpPr>
          <p:cNvPr id="1026" name="Group 2"/>
          <p:cNvGrpSpPr>
            <a:grpSpLocks noGrp="1"/>
          </p:cNvGrpSpPr>
          <p:nvPr>
            <p:ph type="pic" idx="1"/>
          </p:nvPr>
        </p:nvGrpSpPr>
        <p:grpSpPr bwMode="auto">
          <a:xfrm>
            <a:off x="785786" y="357166"/>
            <a:ext cx="6858048" cy="4370409"/>
            <a:chOff x="4752" y="10685"/>
            <a:chExt cx="4781" cy="424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4752" y="10685"/>
              <a:ext cx="4781" cy="2563"/>
            </a:xfrm>
            <a:prstGeom prst="rect">
              <a:avLst/>
            </a:prstGeom>
            <a:noFill/>
          </p:spPr>
        </p:pic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7046" y="13287"/>
              <a:ext cx="2228" cy="1647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</p:grpSp>
      <p:pic>
        <p:nvPicPr>
          <p:cNvPr id="12" name="Рисунок 1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857496"/>
            <a:ext cx="299561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2082792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Подготовка :</a:t>
            </a:r>
            <a:b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гипсовых 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гипсобетонных; сборных железобетонных плит и перекрытий. 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429156"/>
          </a:xfrm>
        </p:spPr>
        <p:txBody>
          <a:bodyPr>
            <a:normAutofit fontScale="92500"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гипсовые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или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гипсобетонные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перегородки обрабатывают стальными щетками;</a:t>
            </a:r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сборные железобетонные плиты перекрытий.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Места примыкания одной плиты к другой (пазы)проконопачивают, утопив в них паклю, вымоченную в тесте из гипсового вяжущего, на глубину 15-20 мм.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072494" cy="12144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Подготовка железных поверхностей под оштукатуривание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42844" y="5000636"/>
            <a:ext cx="8572560" cy="1428760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Стальные балки. Для лучшего сцепления перед укладкой штукатурного раствора балки обматываются или оплетаются проволокой или затягиваются сеткой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50" name="Group 2"/>
          <p:cNvGrpSpPr>
            <a:grpSpLocks noGrp="1"/>
          </p:cNvGrpSpPr>
          <p:nvPr>
            <p:ph type="pic" idx="1"/>
          </p:nvPr>
        </p:nvGrpSpPr>
        <p:grpSpPr bwMode="auto">
          <a:xfrm>
            <a:off x="214282" y="1643049"/>
            <a:ext cx="5857916" cy="3714777"/>
            <a:chOff x="5117" y="4987"/>
            <a:chExt cx="5544" cy="336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117" y="4987"/>
              <a:ext cx="3115" cy="2213"/>
            </a:xfrm>
            <a:prstGeom prst="rect">
              <a:avLst/>
            </a:prstGeom>
            <a:noFill/>
          </p:spPr>
        </p:pic>
        <p:sp>
          <p:nvSpPr>
            <p:cNvPr id="2052" name="Text Box 4"/>
            <p:cNvSpPr txBox="1">
              <a:spLocks noChangeArrowheads="1"/>
            </p:cNvSpPr>
            <p:nvPr/>
          </p:nvSpPr>
          <p:spPr bwMode="auto">
            <a:xfrm>
              <a:off x="5122" y="7344"/>
              <a:ext cx="5539" cy="1003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Обтягивание стальной балки сеткой: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  </a:t>
              </a: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1 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— балка; </a:t>
              </a: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2 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— хомуты; оплетают проволокой</a:t>
              </a:r>
              <a:b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</a:b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3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—стальная сетка.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4286248" y="1643050"/>
            <a:ext cx="4500594" cy="3214709"/>
            <a:chOff x="1488" y="6211"/>
            <a:chExt cx="5707" cy="2304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3">
              <a:grayscl/>
            </a:blip>
            <a:srcRect/>
            <a:stretch>
              <a:fillRect/>
            </a:stretch>
          </p:blipFill>
          <p:spPr bwMode="auto">
            <a:xfrm>
              <a:off x="1488" y="6211"/>
              <a:ext cx="5707" cy="1920"/>
            </a:xfrm>
            <a:prstGeom prst="rect">
              <a:avLst/>
            </a:prstGeom>
            <a:noFill/>
          </p:spPr>
        </p:pic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1685" y="8155"/>
              <a:ext cx="5510" cy="360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71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Microsoft Sans Serif" pitchFamily="34" charset="0"/>
                </a:rPr>
                <a:t> 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Металлические сетки: </a:t>
              </a: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а 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— тканая гладкая,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71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 </a:t>
              </a: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б — 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плетеная, </a:t>
              </a: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в 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— саржевого плетения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358246" cy="100013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Подготовка стыков из разнородных поверхностей под оштукатуривание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4857760"/>
            <a:ext cx="8429684" cy="17145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Стыки разнородных поверхностей во избежание образования трещин затягивают металлической сеткой с ячейками размером 10×10 – 30×30 мм. Сетка должна заходить по обе стороны стыка на 40-50 мм.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74" name="Group 2"/>
          <p:cNvGrpSpPr>
            <a:grpSpLocks noGrp="1"/>
          </p:cNvGrpSpPr>
          <p:nvPr>
            <p:ph type="pic" idx="1"/>
          </p:nvPr>
        </p:nvGrpSpPr>
        <p:grpSpPr bwMode="auto">
          <a:xfrm>
            <a:off x="1000125" y="1285860"/>
            <a:ext cx="7000875" cy="3643338"/>
            <a:chOff x="5914" y="9917"/>
            <a:chExt cx="3912" cy="3596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6500" y="9917"/>
              <a:ext cx="2784" cy="3091"/>
            </a:xfrm>
            <a:prstGeom prst="rect">
              <a:avLst/>
            </a:prstGeom>
            <a:noFill/>
          </p:spPr>
        </p:pic>
        <p:sp>
          <p:nvSpPr>
            <p:cNvPr id="3076" name="Text Box 4"/>
            <p:cNvSpPr txBox="1">
              <a:spLocks noChangeArrowheads="1"/>
            </p:cNvSpPr>
            <p:nvPr/>
          </p:nvSpPr>
          <p:spPr bwMode="auto">
            <a:xfrm>
              <a:off x="5914" y="13148"/>
              <a:ext cx="3912" cy="365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92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Подготовленный к оштукатуриванию стык поверхностей из дерева и кирпича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81</TotalTime>
  <Words>323</Words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Тема программы: Готовность фронта работ для оштукатуривания и требования к качеству поверхностей, подлежащих к оштукатуриванию</vt:lpstr>
      <vt:lpstr>Цель урока:  Расширить производственные представления о подготовке различных поверхностей под оштукатуривание.</vt:lpstr>
      <vt:lpstr>Требования к подготовке поверхности</vt:lpstr>
      <vt:lpstr>Подготовка кирпичных, бетонных, каменных поверхностей: </vt:lpstr>
      <vt:lpstr>Подготовка деревянных поверхностей под оштукатуривание:</vt:lpstr>
      <vt:lpstr>         </vt:lpstr>
      <vt:lpstr>Подготовка : гипсовых и гипсобетонных; сборных железобетонных плит и перекрытий. </vt:lpstr>
      <vt:lpstr>Подготовка железных поверхностей под оштукатуривание</vt:lpstr>
      <vt:lpstr>Подготовка стыков из разнородных поверхностей под оштукатуривание</vt:lpstr>
      <vt:lpstr>Желаю успеха в работе! Дмитриева Е.С.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программы: Готовность фронта работ для оштукатуривания и требования к качеству поверхностей, подлежащих к оштукатуриванию</dc:title>
  <cp:lastModifiedBy>Татьяна</cp:lastModifiedBy>
  <cp:revision>10</cp:revision>
  <dcterms:modified xsi:type="dcterms:W3CDTF">2019-05-27T21:31:39Z</dcterms:modified>
</cp:coreProperties>
</file>