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4" r:id="rId5"/>
    <p:sldId id="257" r:id="rId6"/>
    <p:sldId id="262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17" autoAdjust="0"/>
    <p:restoredTop sz="94660"/>
  </p:normalViewPr>
  <p:slideViewPr>
    <p:cSldViewPr>
      <p:cViewPr varScale="1">
        <p:scale>
          <a:sx n="41" d="100"/>
          <a:sy n="4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057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879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85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921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0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698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9292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651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918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885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09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AF06A-D341-4D48-BAB3-7FFD948B5A58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24507-7AC1-4E79-A60D-8C2A62971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827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-4" y="548680"/>
            <a:ext cx="9144004" cy="6309320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0" y="1916832"/>
            <a:ext cx="8064896" cy="2506588"/>
          </a:xfrm>
        </p:spPr>
        <p:txBody>
          <a:bodyPr>
            <a:noAutofit/>
          </a:bodyPr>
          <a:lstStyle/>
          <a:p>
            <a:r>
              <a:rPr lang="ru-RU" sz="8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«Праздник </a:t>
            </a:r>
            <a:r>
              <a:rPr lang="ru-RU" sz="8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мыльных </a:t>
            </a:r>
            <a:r>
              <a:rPr lang="ru-RU" sz="8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пузырей»</a:t>
            </a:r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руппа «Одуванчик»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4013295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V="1">
            <a:off x="-4" y="415526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pp.userapi.com/c844724/v844724957/c645b/No2G-AgsOG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s://pp.userapi.com/c848616/v848616957/4f606/jxlL_ds1fdY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8471" y="620688"/>
            <a:ext cx="4353527" cy="5808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p.userapi.com/c850224/v850224957/1512/qUqXVpgytO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724"/>
            <a:ext cx="3610027" cy="6423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767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-4" y="548680"/>
            <a:ext cx="9144004" cy="6309320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918646" cy="36004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	</a:t>
            </a:r>
            <a:r>
              <a:rPr lang="ru-RU" sz="5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Цель</a:t>
            </a:r>
            <a:r>
              <a:rPr lang="ru-RU" sz="5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:</a:t>
            </a:r>
            <a:r>
              <a:rPr lang="ru-RU" sz="5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 </a:t>
            </a:r>
            <a:r>
              <a:rPr lang="ru-RU" sz="5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организация активного отдыха детей, создание благоприятного эмоционального настроя и </a:t>
            </a:r>
            <a:r>
              <a:rPr lang="ru-RU" sz="5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развитие </a:t>
            </a:r>
            <a:r>
              <a:rPr lang="ru-RU" sz="5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интереса к экспериментальной деятельности.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07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-4" y="548680"/>
            <a:ext cx="9144004" cy="6309320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496944" cy="5544616"/>
          </a:xfrm>
        </p:spPr>
        <p:txBody>
          <a:bodyPr>
            <a:noAutofit/>
          </a:bodyPr>
          <a:lstStyle/>
          <a:p>
            <a:pPr algn="just"/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Задачи: </a:t>
            </a:r>
            <a:b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- Формировать эстетический вкус к окружающей среде, эмоциональную сферу, чувство сопричастности к развлечениям;</a:t>
            </a:r>
            <a:b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- Развивать </a:t>
            </a:r>
            <a:r>
              <a:rPr lang="ru-RU" sz="4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у детей мышление, воображение, </a:t>
            </a:r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любознательность;</a:t>
            </a:r>
            <a:b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- Воспитывать  стремление испытывать чувство веселья, радости, удовлетворения при развлечениях, играх. </a:t>
            </a:r>
            <a:r>
              <a:rPr lang="ru-RU" sz="4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 </a:t>
            </a:r>
            <a:r>
              <a:rPr lang="ru-RU" sz="4200" b="1" dirty="0"/>
              <a:t/>
            </a:r>
            <a:br>
              <a:rPr lang="ru-RU" sz="4200" b="1" dirty="0"/>
            </a:b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xmlns="" val="377539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-4" y="548680"/>
            <a:ext cx="9144004" cy="6309320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p.userapi.com/c849320/v849320957/4d5ff/cnaSSN7l0I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/>
          <a:stretch/>
        </p:blipFill>
        <p:spPr bwMode="auto">
          <a:xfrm>
            <a:off x="1902540" y="2636912"/>
            <a:ext cx="5477772" cy="4091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0" y="36033"/>
            <a:ext cx="87849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 детям группы «Одуванчик» пришла сказочная волшебница,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которая </a:t>
            </a:r>
            <a:r>
              <a:rPr 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рассказала о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«Волшебных пузырях». Заинтересовавшись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историей, дети решили создать собственную сказку о мыльных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узырях. С  хорошим и радостным настроением дети отправились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 волшебную страну «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Одуваничия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», а о том как они создавали свою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сказку мы предлагаем посмотреть!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49457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-4" y="404664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46805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Раз, два, три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Раз, два, три -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Я пускаю пузыри.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Мыльные, воздушные,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Ветерку послушные.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Раз, два, три, четыре, пять,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Пузыри летят опять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Над домами, над лесами.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Над зелёными садами.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Я пускаю пузыри,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Мама, мама, посмотри.</a:t>
            </a:r>
          </a:p>
        </p:txBody>
      </p:sp>
      <p:pic>
        <p:nvPicPr>
          <p:cNvPr id="1032" name="Picture 8" descr="https://pp.userapi.com/c846322/v846322957/c42e2/gmCQ6kexsP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71998" y="789437"/>
            <a:ext cx="4097277" cy="4689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618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V="1">
            <a:off x="-4" y="404664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flipH="1">
            <a:off x="179508" y="86916"/>
            <a:ext cx="439249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Посмотри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ка,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посмотри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как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летают пузыри 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.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Я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подула -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кружатся,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только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сели в лужицу,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что вам в небе места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мало?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Зря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вы в лужицу упали! 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Отойду я прочь от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лужи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мыльным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пузырям в ней хуже.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Заберусь на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лесенку,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лесенку </a:t>
            </a:r>
            <a:r>
              <a:rPr lang="ru-RU" sz="31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чудесенку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.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Начинаю дуть 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опять.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Выше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, веселей летать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- тихо веют ветерки,  </a:t>
            </a: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улетают </a:t>
            </a:r>
            <a:r>
              <a:rPr lang="ru-RU" sz="3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пузырьки.</a:t>
            </a:r>
          </a:p>
        </p:txBody>
      </p:sp>
      <p:pic>
        <p:nvPicPr>
          <p:cNvPr id="4098" name="Picture 2" descr="https://pp.userapi.com/c623900/v623900957/1a6dfd/MLduuS1diW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55976" y="503025"/>
            <a:ext cx="4446108" cy="6256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849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V="1">
            <a:off x="-4" y="404664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500" y="188640"/>
            <a:ext cx="491392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Подарили мне игрушку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Не машинку, не хлопушку.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Просто тюбик. А внутри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Притаились пузыри.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Я лопаточку с «окошком»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Окуну в раствор немножко.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Дуну раз, и два, и три,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Разлетятся пузыри.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Пузыри легко взлетают,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Цветом радуги сверкают.</a:t>
            </a:r>
          </a:p>
        </p:txBody>
      </p:sp>
      <p:sp>
        <p:nvSpPr>
          <p:cNvPr id="4" name="AutoShape 2" descr="https://pp.userapi.com/c844724/v844724957/c645b/No2G-AgsOG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pp.userapi.com/c844724/v844724957/c645b/No2G-AgsOG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6016" y="665236"/>
            <a:ext cx="4303876" cy="5294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583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V="1">
            <a:off x="-4" y="404664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pp.userapi.com/c844724/v844724957/c645b/No2G-AgsOG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s://pp.userapi.com/c845324/v845324957/c61bb/lckptDE5ht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8300" y="404664"/>
            <a:ext cx="3912369" cy="60908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userapi.com/c845018/v845018957/c2479/JoC0aDAJI9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406995" cy="6061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2911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dn.wallpapersafari.com/26/38/yaqmP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4"/>
                    </a14:imgEffect>
                    <a14:imgEffect>
                      <a14:sharpenSoften amount="-1000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V="1">
            <a:off x="-4" y="415526"/>
            <a:ext cx="9144004" cy="6453336"/>
          </a:xfrm>
          <a:prstGeom prst="rect">
            <a:avLst/>
          </a:prstGeom>
          <a:noFill/>
          <a:effectLst>
            <a:glow>
              <a:schemeClr val="accent1"/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pp.userapi.com/c844724/v844724957/c645b/No2G-AgsOG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s://sun4-2.userapi.com/c830608/v830608957/1760c5/dNkbOWFlLn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664767"/>
            <a:ext cx="3894921" cy="4936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userapi.com/c847020/v847020957/c0d5b/xytgOpbzgQ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88024" y="415526"/>
            <a:ext cx="3811707" cy="5863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6786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75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«Праздник мыльных пузырей» группа «Одуванчик» </vt:lpstr>
      <vt:lpstr> Цель: организация активного отдыха детей, создание благоприятного эмоционального настроя и развитие интереса к экспериментальной деятельности. </vt:lpstr>
      <vt:lpstr>Задачи:  - Формировать эстетический вкус к окружающей среде, эмоциональную сферу, чувство сопричастности к развлечениям; - Развивать у детей мышление, воображение, любознательность; - Воспитывать  стремление испытывать чувство веселья, радости, удовлетворения при развлечениях, играх.  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Lenovo</cp:lastModifiedBy>
  <cp:revision>14</cp:revision>
  <dcterms:created xsi:type="dcterms:W3CDTF">2018-08-14T12:15:28Z</dcterms:created>
  <dcterms:modified xsi:type="dcterms:W3CDTF">2019-05-28T11:33:56Z</dcterms:modified>
</cp:coreProperties>
</file>