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0000"/>
    <a:srgbClr val="CC0000"/>
    <a:srgbClr val="6C0000"/>
    <a:srgbClr val="005000"/>
    <a:srgbClr val="007A00"/>
    <a:srgbClr val="194B32"/>
    <a:srgbClr val="006600"/>
    <a:srgbClr val="753805"/>
    <a:srgbClr val="7A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571744"/>
            <a:ext cx="7200800" cy="18002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i="1" dirty="0" smtClean="0"/>
              <a:t>Приключение </a:t>
            </a:r>
            <a:r>
              <a:rPr lang="en-US" sz="6000" i="1" dirty="0" smtClean="0"/>
              <a:t>“</a:t>
            </a:r>
            <a:r>
              <a:rPr lang="ru-RU" sz="6000" i="1" dirty="0" err="1" smtClean="0"/>
              <a:t>Чипполино</a:t>
            </a:r>
            <a:r>
              <a:rPr lang="en-US" sz="6000" i="1" dirty="0" smtClean="0"/>
              <a:t>”</a:t>
            </a:r>
            <a:r>
              <a:rPr lang="ru-RU" sz="6000" i="1" dirty="0" smtClean="0"/>
              <a:t> подготовительная к школе группа «Конфетти»</a:t>
            </a:r>
            <a:endParaRPr lang="ru-RU" sz="6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776864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Развитие творческих способности детей.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Задачи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Обучающая</a:t>
            </a:r>
            <a:r>
              <a:rPr lang="en-US" dirty="0" smtClean="0"/>
              <a:t>:</a:t>
            </a:r>
            <a:r>
              <a:rPr lang="ru-RU" dirty="0" smtClean="0"/>
              <a:t> Продолжать учить детей использовать речь</a:t>
            </a:r>
            <a:r>
              <a:rPr lang="en-US" dirty="0" smtClean="0"/>
              <a:t>,</a:t>
            </a:r>
            <a:r>
              <a:rPr lang="ru-RU" dirty="0" smtClean="0"/>
              <a:t> как средство общения</a:t>
            </a:r>
            <a:r>
              <a:rPr lang="en-US" dirty="0" smtClean="0"/>
              <a:t>,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Учить правильно учить диалог</a:t>
            </a:r>
            <a:r>
              <a:rPr lang="en-US" dirty="0" smtClean="0"/>
              <a:t>,</a:t>
            </a:r>
            <a:r>
              <a:rPr lang="ru-RU" dirty="0" smtClean="0"/>
              <a:t> монолог</a:t>
            </a:r>
            <a:r>
              <a:rPr lang="en-US" dirty="0" smtClean="0"/>
              <a:t>.</a:t>
            </a:r>
            <a:endParaRPr lang="ru-RU" dirty="0" smtClean="0"/>
          </a:p>
        </p:txBody>
      </p:sp>
      <p:pic>
        <p:nvPicPr>
          <p:cNvPr id="1026" name="Picture 2" descr="F:\DCIM\100_PANA\P10003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4000504"/>
            <a:ext cx="3333773" cy="2500330"/>
          </a:xfrm>
          <a:prstGeom prst="rect">
            <a:avLst/>
          </a:prstGeom>
          <a:noFill/>
        </p:spPr>
      </p:pic>
      <p:pic>
        <p:nvPicPr>
          <p:cNvPr id="1027" name="Picture 3" descr="F:\DCIM\100_PANA\P10003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929066"/>
            <a:ext cx="3429024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-7000956" y="6079902"/>
            <a:ext cx="7776864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57158" y="928670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Развивающая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Закреплять навыки выступления на публике</a:t>
            </a:r>
          </a:p>
        </p:txBody>
      </p:sp>
      <p:pic>
        <p:nvPicPr>
          <p:cNvPr id="2050" name="Picture 2" descr="F:\DCIM\100_PANA\P1000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14348" y="3000372"/>
            <a:ext cx="3810027" cy="2857520"/>
          </a:xfrm>
          <a:prstGeom prst="rect">
            <a:avLst/>
          </a:prstGeom>
          <a:noFill/>
        </p:spPr>
      </p:pic>
      <p:pic>
        <p:nvPicPr>
          <p:cNvPr id="2051" name="Picture 3" descr="F:\DCIM\100_PANA\P10003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4643437" y="3000371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-7776864" y="6079902"/>
            <a:ext cx="7776864" cy="778098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285720" y="642918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</p:txBody>
      </p:sp>
      <p:pic>
        <p:nvPicPr>
          <p:cNvPr id="3074" name="Picture 2" descr="F:\DCIM\100_PANA\P1000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14414" y="571480"/>
            <a:ext cx="6500858" cy="5673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428596" y="571480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3</a:t>
            </a:r>
            <a:r>
              <a:rPr lang="en-US" dirty="0" smtClean="0"/>
              <a:t>.</a:t>
            </a:r>
            <a:r>
              <a:rPr lang="ru-RU" dirty="0" smtClean="0"/>
              <a:t>Воспитывающая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Воспитывать желание проявлять свои способности в разных характерах</a:t>
            </a:r>
          </a:p>
        </p:txBody>
      </p:sp>
      <p:pic>
        <p:nvPicPr>
          <p:cNvPr id="4098" name="Picture 2" descr="F:\DCIM\100_PANA\P10003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285992"/>
            <a:ext cx="4408745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428596" y="500042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</p:txBody>
      </p:sp>
      <p:pic>
        <p:nvPicPr>
          <p:cNvPr id="5123" name="Picture 3" descr="F:\DCIM\100_PANA\P10003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857224" y="642918"/>
            <a:ext cx="7572428" cy="56793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428596" y="500042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ru-RU" dirty="0" smtClean="0"/>
          </a:p>
        </p:txBody>
      </p:sp>
      <p:pic>
        <p:nvPicPr>
          <p:cNvPr id="6147" name="Picture 3" descr="F:\DCIM\100_PANA\P10003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85786" y="642918"/>
            <a:ext cx="7643866" cy="57328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642910" y="714356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Так и подружились герои сказки                        и фрукты и овощи</a:t>
            </a:r>
          </a:p>
        </p:txBody>
      </p:sp>
      <p:pic>
        <p:nvPicPr>
          <p:cNvPr id="7170" name="Picture 2" descr="F:\DCIM\100_PANA\P1000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428860" y="2000240"/>
            <a:ext cx="4595845" cy="36304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AppData\Local\Microsoft\Windows\Temporary Internet Files\Content.IE5\DDHSB8V5\MP900411771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67675" y="-1167675"/>
            <a:ext cx="6858001" cy="9193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b="1" dirty="0" smtClean="0">
                <a:solidFill>
                  <a:srgbClr val="00B050"/>
                </a:solidFill>
              </a:rPr>
              <a:t>Презентацию подготовила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F0"/>
                </a:solidFill>
              </a:rPr>
              <a:t>Чаплыгина </a:t>
            </a:r>
            <a:r>
              <a:rPr lang="en-US" sz="4800" dirty="0" smtClean="0">
                <a:solidFill>
                  <a:srgbClr val="00B0F0"/>
                </a:solidFill>
              </a:rPr>
              <a:t>C.A</a:t>
            </a:r>
          </a:p>
          <a:p>
            <a:r>
              <a:rPr lang="ru-RU" sz="4800" dirty="0" smtClean="0">
                <a:solidFill>
                  <a:srgbClr val="00B0F0"/>
                </a:solidFill>
              </a:rPr>
              <a:t>Группа </a:t>
            </a:r>
            <a:r>
              <a:rPr lang="en-US" sz="4800" dirty="0" smtClean="0">
                <a:solidFill>
                  <a:srgbClr val="00B0F0"/>
                </a:solidFill>
              </a:rPr>
              <a:t>“</a:t>
            </a:r>
            <a:r>
              <a:rPr lang="ru-RU" sz="4800" dirty="0" smtClean="0">
                <a:solidFill>
                  <a:srgbClr val="00B0F0"/>
                </a:solidFill>
              </a:rPr>
              <a:t>Конфетти</a:t>
            </a:r>
            <a:r>
              <a:rPr lang="en-US" sz="4800" dirty="0" smtClean="0">
                <a:solidFill>
                  <a:srgbClr val="00B0F0"/>
                </a:solidFill>
              </a:rPr>
              <a:t>”</a:t>
            </a:r>
            <a:endParaRPr lang="ru-RU" sz="4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63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820</TotalTime>
  <Words>78</Words>
  <Application>Microsoft Office PowerPoint</Application>
  <PresentationFormat>Экран (4:3)</PresentationFormat>
  <Paragraphs>14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Приключение “Чипполино” подготовительная к школе группа «Конфетти»</vt:lpstr>
      <vt:lpstr>Цель</vt:lpstr>
      <vt:lpstr>Слайд 3</vt:lpstr>
      <vt:lpstr>Слайд 4</vt:lpstr>
      <vt:lpstr>Слайд 5</vt:lpstr>
      <vt:lpstr>Слайд 6</vt:lpstr>
      <vt:lpstr>Слайд 7</vt:lpstr>
      <vt:lpstr>Слайд 8</vt:lpstr>
      <vt:lpstr>Презентацию подготовила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Lenovo</cp:lastModifiedBy>
  <cp:revision>28</cp:revision>
  <dcterms:created xsi:type="dcterms:W3CDTF">2014-08-08T16:01:14Z</dcterms:created>
  <dcterms:modified xsi:type="dcterms:W3CDTF">2019-05-28T09:06:59Z</dcterms:modified>
</cp:coreProperties>
</file>