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7" r:id="rId3"/>
    <p:sldId id="259" r:id="rId4"/>
    <p:sldId id="261" r:id="rId5"/>
    <p:sldId id="260" r:id="rId6"/>
    <p:sldId id="262" r:id="rId7"/>
    <p:sldId id="264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1182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28.05.2019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28.05.2019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28.05.2019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28.05.2019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2292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2400" dirty="0" smtClean="0"/>
              <a:t>Воспитатель Жданова Ирина Михайловна</a:t>
            </a:r>
            <a:br>
              <a:rPr lang="ru-RU" sz="2400" dirty="0" smtClean="0"/>
            </a:br>
            <a:r>
              <a:rPr lang="ru-RU" sz="2000" dirty="0" smtClean="0"/>
              <a:t>ГБДОУ детский сад №74  Кировского района</a:t>
            </a:r>
            <a:br>
              <a:rPr lang="ru-RU" sz="2000" dirty="0" smtClean="0"/>
            </a:br>
            <a:r>
              <a:rPr lang="ru-RU" sz="2000" dirty="0" smtClean="0"/>
              <a:t>Санкт - Петербург</a:t>
            </a:r>
            <a:br>
              <a:rPr lang="ru-RU" sz="2000" dirty="0" smtClean="0"/>
            </a:br>
            <a:endParaRPr lang="ru-RU" sz="2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412777"/>
            <a:ext cx="8229600" cy="3456384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800" dirty="0" smtClean="0"/>
              <a:t>Театрализованная деятельность</a:t>
            </a:r>
          </a:p>
          <a:p>
            <a:pPr marL="0" indent="0" algn="ctr">
              <a:buNone/>
            </a:pPr>
            <a:r>
              <a:rPr lang="ru-RU" sz="2800" dirty="0" smtClean="0"/>
              <a:t>детей среднего возраста</a:t>
            </a:r>
          </a:p>
          <a:p>
            <a:pPr marL="0" indent="0" algn="ctr">
              <a:buNone/>
            </a:pPr>
            <a:r>
              <a:rPr lang="ru-RU" sz="2800" dirty="0" smtClean="0"/>
              <a:t>«ТЕРЕМОК» </a:t>
            </a:r>
          </a:p>
          <a:p>
            <a:pPr marL="0" indent="0" algn="ctr">
              <a:buNone/>
            </a:pP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349970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3648" y="1664804"/>
            <a:ext cx="5760640" cy="4320479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Теремок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644156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sz="1800" b="1" dirty="0" smtClean="0"/>
              <a:t>Я – маленькая мышка,                                   Ищу себе домишко,</a:t>
            </a:r>
            <a:br>
              <a:rPr lang="ru-RU" sz="1800" b="1" dirty="0" smtClean="0"/>
            </a:br>
            <a:r>
              <a:rPr lang="ru-RU" sz="1800" b="1" dirty="0" smtClean="0"/>
              <a:t>Я по лесу бегу.                                                   Ищу – не нахожу.</a:t>
            </a:r>
            <a:endParaRPr lang="ru-RU" sz="1800" b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1772816"/>
            <a:ext cx="5616623" cy="4243449"/>
          </a:xfrm>
        </p:spPr>
      </p:pic>
    </p:spTree>
    <p:extLst>
      <p:ext uri="{BB962C8B-B14F-4D97-AF65-F5344CB8AC3E}">
        <p14:creationId xmlns:p14="http://schemas.microsoft.com/office/powerpoint/2010/main" val="812706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ru-RU" sz="1800" b="1" dirty="0" smtClean="0"/>
              <a:t>Я – лисичка, я – сестричка,                           По лесной иду дорожке,</a:t>
            </a:r>
            <a:br>
              <a:rPr lang="ru-RU" sz="1800" b="1" dirty="0" smtClean="0"/>
            </a:br>
            <a:r>
              <a:rPr lang="ru-RU" sz="1800" b="1" dirty="0" smtClean="0"/>
              <a:t>у меня пушистый хвост,                                 Поразмять решила ножки.</a:t>
            </a:r>
            <a:br>
              <a:rPr lang="ru-RU" sz="1800" b="1" dirty="0" smtClean="0"/>
            </a:br>
            <a:r>
              <a:rPr lang="ru-RU" sz="1800" b="1" dirty="0"/>
              <a:t> </a:t>
            </a:r>
            <a:r>
              <a:rPr lang="ru-RU" sz="1800" b="1" dirty="0" smtClean="0"/>
              <a:t>                                        Что за чудный теремок?</a:t>
            </a:r>
            <a:br>
              <a:rPr lang="ru-RU" sz="1800" b="1" dirty="0" smtClean="0"/>
            </a:br>
            <a:endParaRPr lang="ru-RU" sz="1800" b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3968" y="3212976"/>
            <a:ext cx="4454624" cy="3340968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1268790"/>
            <a:ext cx="4608512" cy="34563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9464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1012974"/>
          </a:xfrm>
        </p:spPr>
        <p:txBody>
          <a:bodyPr>
            <a:normAutofit/>
          </a:bodyPr>
          <a:lstStyle/>
          <a:p>
            <a:pPr algn="l"/>
            <a:r>
              <a:rPr lang="ru-RU" sz="1800" b="1" dirty="0" smtClean="0"/>
              <a:t>Это я – твоя подружка,                                  Скучно в тереме одной?</a:t>
            </a:r>
            <a:br>
              <a:rPr lang="ru-RU" sz="1800" b="1" dirty="0" smtClean="0"/>
            </a:br>
            <a:r>
              <a:rPr lang="ru-RU" sz="1800" b="1" dirty="0" smtClean="0"/>
              <a:t>Я – зелёная лягушка!                                      Поживу и я с тобой!</a:t>
            </a:r>
            <a:endParaRPr lang="ru-RU" sz="1800" b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640" y="1484784"/>
            <a:ext cx="5806436" cy="4392488"/>
          </a:xfrm>
        </p:spPr>
      </p:pic>
    </p:spTree>
    <p:extLst>
      <p:ext uri="{BB962C8B-B14F-4D97-AF65-F5344CB8AC3E}">
        <p14:creationId xmlns:p14="http://schemas.microsoft.com/office/powerpoint/2010/main" val="743858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sz="1800" b="1" dirty="0" smtClean="0"/>
              <a:t>Я – медведь, я – медведь,                            Я – медведь, с давних пор</a:t>
            </a:r>
            <a:br>
              <a:rPr lang="ru-RU" sz="1800" b="1" dirty="0" smtClean="0"/>
            </a:br>
            <a:r>
              <a:rPr lang="ru-RU" sz="1800" b="1" dirty="0" smtClean="0"/>
              <a:t>я умею песни петь!                                          Замечательный танцор!</a:t>
            </a:r>
            <a:endParaRPr lang="ru-RU" sz="1800" b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3648" y="1628800"/>
            <a:ext cx="5774770" cy="4331078"/>
          </a:xfrm>
        </p:spPr>
      </p:pic>
    </p:spTree>
    <p:extLst>
      <p:ext uri="{BB962C8B-B14F-4D97-AF65-F5344CB8AC3E}">
        <p14:creationId xmlns:p14="http://schemas.microsoft.com/office/powerpoint/2010/main" val="3461039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sz="1800" b="1" dirty="0" smtClean="0"/>
              <a:t>Уж мы будем,                                                  Будем в тереме</a:t>
            </a:r>
            <a:br>
              <a:rPr lang="ru-RU" sz="1800" b="1" dirty="0" smtClean="0"/>
            </a:br>
            <a:r>
              <a:rPr lang="ru-RU" sz="1800" b="1" dirty="0" smtClean="0"/>
              <a:t>мы будем дружить!                                       Весело жить!</a:t>
            </a:r>
            <a:endParaRPr lang="ru-RU" sz="1800" b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640" y="1484784"/>
            <a:ext cx="5969636" cy="4477227"/>
          </a:xfrm>
        </p:spPr>
      </p:pic>
    </p:spTree>
    <p:extLst>
      <p:ext uri="{BB962C8B-B14F-4D97-AF65-F5344CB8AC3E}">
        <p14:creationId xmlns:p14="http://schemas.microsoft.com/office/powerpoint/2010/main" val="2293853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141</TotalTime>
  <Words>68</Words>
  <Application>Microsoft Office PowerPoint</Application>
  <PresentationFormat>Экран (4:3)</PresentationFormat>
  <Paragraphs>10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0" baseType="lpstr">
      <vt:lpstr>Arial</vt:lpstr>
      <vt:lpstr>Calibri</vt:lpstr>
      <vt:lpstr>Тема Office</vt:lpstr>
      <vt:lpstr>Воспитатель Жданова Ирина Михайловна ГБДОУ детский сад №74  Кировского района Санкт - Петербург </vt:lpstr>
      <vt:lpstr>Теремок</vt:lpstr>
      <vt:lpstr>Я – маленькая мышка,                                   Ищу себе домишко, Я по лесу бегу.                                                   Ищу – не нахожу.</vt:lpstr>
      <vt:lpstr>Я – лисичка, я – сестричка,                           По лесной иду дорожке, у меня пушистый хвост,                                 Поразмять решила ножки.                                          Что за чудный теремок? </vt:lpstr>
      <vt:lpstr>Это я – твоя подружка,                                  Скучно в тереме одной? Я – зелёная лягушка!                                      Поживу и я с тобой!</vt:lpstr>
      <vt:lpstr>Я – медведь, я – медведь,                            Я – медведь, с давних пор я умею песни петь!                                          Замечательный танцор!</vt:lpstr>
      <vt:lpstr>Уж мы будем,                                                  Будем в тереме мы будем дружить!                                       Весело жить!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MOI</dc:creator>
  <cp:lastModifiedBy>MOI</cp:lastModifiedBy>
  <cp:revision>11</cp:revision>
  <dcterms:created xsi:type="dcterms:W3CDTF">2016-12-08T22:55:50Z</dcterms:created>
  <dcterms:modified xsi:type="dcterms:W3CDTF">2019-05-28T17:10:46Z</dcterms:modified>
</cp:coreProperties>
</file>