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91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52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570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45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416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97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715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03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396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45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33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899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AF0D4A1-9567-401F-879D-56E7E85F2435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A69691D-5FB8-4C89-9266-CB650EBF295D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990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Выполнил: Рябов Иван 8 «В»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4797" y="722252"/>
            <a:ext cx="69400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Project</a:t>
            </a:r>
            <a:r>
              <a:rPr lang="ru-RU" sz="4800" dirty="0" smtClean="0"/>
              <a:t>:</a:t>
            </a:r>
            <a:r>
              <a:rPr lang="en-US" sz="4800" dirty="0" smtClean="0"/>
              <a:t> UK </a:t>
            </a:r>
            <a:r>
              <a:rPr lang="en-US" sz="4800" dirty="0" smtClean="0"/>
              <a:t>discoveries</a:t>
            </a:r>
            <a:r>
              <a:rPr lang="ru-RU" sz="4800" dirty="0" smtClean="0"/>
              <a:t> </a:t>
            </a:r>
            <a:r>
              <a:rPr lang="en-US" sz="4800" dirty="0" smtClean="0"/>
              <a:t>and inventions</a:t>
            </a:r>
          </a:p>
          <a:p>
            <a:r>
              <a:rPr lang="ru-RU" sz="2400" dirty="0" smtClean="0"/>
              <a:t>Проект: Научные открытия и изобретения Великобритании</a:t>
            </a:r>
            <a:endParaRPr lang="en-US" sz="2400" dirty="0" smtClean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157408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</a:t>
            </a:r>
            <a:r>
              <a:rPr lang="en-US" dirty="0" smtClean="0"/>
              <a:t>Isaac Newton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+mj-lt"/>
              </a:rPr>
              <a:t>British scientist Isaac Newton open the low of universal gravitation. There are many legends about it. First of them is what Isaac Newton dropped an apple.</a:t>
            </a:r>
          </a:p>
          <a:p>
            <a:endParaRPr lang="en-US" sz="2800" dirty="0">
              <a:latin typeface="+mj-lt"/>
            </a:endParaRPr>
          </a:p>
          <a:p>
            <a:endParaRPr lang="ru-RU" sz="2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298" y="3305908"/>
            <a:ext cx="2578393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16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</a:t>
            </a:r>
            <a:r>
              <a:rPr lang="en-US" dirty="0" smtClean="0"/>
              <a:t>Charles Darwin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+mj-lt"/>
              </a:rPr>
              <a:t>British biologist Charles Darwin said the theory of human evolution from monkeys. Believed that opened such a discovery scientist wanted to become famous.</a:t>
            </a:r>
            <a:endParaRPr lang="ru-RU" sz="2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723" y="3654734"/>
            <a:ext cx="2766646" cy="221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253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</a:t>
            </a:r>
            <a:r>
              <a:rPr lang="en-US" dirty="0"/>
              <a:t>J</a:t>
            </a:r>
            <a:r>
              <a:rPr lang="en-US" dirty="0" smtClean="0"/>
              <a:t>ames Watt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+mj-lt"/>
              </a:rPr>
              <a:t>In 1775 years old James Watt invented first steam engine in </a:t>
            </a:r>
            <a:r>
              <a:rPr lang="en-US" sz="2800" dirty="0">
                <a:latin typeface="+mj-lt"/>
              </a:rPr>
              <a:t>G</a:t>
            </a:r>
            <a:r>
              <a:rPr lang="en-US" sz="2800" dirty="0" smtClean="0">
                <a:latin typeface="+mj-lt"/>
              </a:rPr>
              <a:t>reat Britain. Soon he invented the basic for this engine. James Watt was to received the Nobel prize.</a:t>
            </a:r>
            <a:endParaRPr lang="ru-RU" sz="2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246" y="3106615"/>
            <a:ext cx="2770908" cy="299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175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</a:t>
            </a:r>
            <a:r>
              <a:rPr lang="en-US" dirty="0" smtClean="0"/>
              <a:t>James Joule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James Joule made many discovered in </a:t>
            </a:r>
            <a:r>
              <a:rPr lang="en-US" sz="3200" dirty="0" smtClean="0">
                <a:latin typeface="+mj-lt"/>
              </a:rPr>
              <a:t>physics. </a:t>
            </a:r>
            <a:r>
              <a:rPr lang="en-US" sz="3200" dirty="0" smtClean="0">
                <a:latin typeface="+mj-lt"/>
              </a:rPr>
              <a:t>The unit of measurement in name after him.</a:t>
            </a:r>
            <a:endParaRPr lang="ru-RU" sz="32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423" y="3036277"/>
            <a:ext cx="2345299" cy="254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34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</a:t>
            </a:r>
            <a:r>
              <a:rPr lang="en-US" dirty="0" smtClean="0"/>
              <a:t>Jordan Stevenson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+mj-lt"/>
              </a:rPr>
              <a:t>English scientist Jordan Stevenson invented the locomotive. And to open production plant.</a:t>
            </a:r>
            <a:endParaRPr lang="ru-RU" sz="32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3024554"/>
            <a:ext cx="2370992" cy="270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127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</TotalTime>
  <Words>153</Words>
  <Application>Microsoft Office PowerPoint</Application>
  <PresentationFormat>Произвольный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Ретро</vt:lpstr>
      <vt:lpstr>Презентация PowerPoint</vt:lpstr>
      <vt:lpstr>1.Isaac Newton</vt:lpstr>
      <vt:lpstr>2.Charles Darwin</vt:lpstr>
      <vt:lpstr>3.James Watt</vt:lpstr>
      <vt:lpstr>4.James Joule</vt:lpstr>
      <vt:lpstr>5.Jordan Stevenson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научные открытия Великобритании</dc:title>
  <dc:creator>Элина</dc:creator>
  <cp:lastModifiedBy>Катерина</cp:lastModifiedBy>
  <cp:revision>15</cp:revision>
  <dcterms:created xsi:type="dcterms:W3CDTF">2018-12-04T13:14:53Z</dcterms:created>
  <dcterms:modified xsi:type="dcterms:W3CDTF">2019-05-28T06:39:11Z</dcterms:modified>
</cp:coreProperties>
</file>