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973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«Создание развивающей предметно-пространственной среды в рамках художественно-эстетического развития воспитанников ДОО в группах старшего дошкольного возраста»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Администратор\Рабочий стол\фото\Познавайка\P10100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642918"/>
            <a:ext cx="3857652" cy="5143536"/>
          </a:xfrm>
          <a:prstGeom prst="rect">
            <a:avLst/>
          </a:prstGeom>
          <a:noFill/>
        </p:spPr>
      </p:pic>
      <p:pic>
        <p:nvPicPr>
          <p:cNvPr id="9219" name="Picture 3" descr="C:\Documents and Settings\Администратор\Рабочий стол\фото\Познавайка\P10100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642918"/>
            <a:ext cx="3857652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err="1" smtClean="0"/>
              <a:t>Оздоровляйка</a:t>
            </a:r>
            <a:endParaRPr lang="ru-RU" sz="2800" dirty="0"/>
          </a:p>
        </p:txBody>
      </p:sp>
      <p:pic>
        <p:nvPicPr>
          <p:cNvPr id="10242" name="Picture 2" descr="C:\Documents and Settings\Администратор\Рабочий стол\фото\P101008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290" y="571480"/>
            <a:ext cx="6786610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/>
              <a:t>Подъиграйка</a:t>
            </a:r>
            <a:endParaRPr lang="ru-RU" sz="2800" dirty="0"/>
          </a:p>
        </p:txBody>
      </p:sp>
      <p:pic>
        <p:nvPicPr>
          <p:cNvPr id="11266" name="Picture 2" descr="C:\Documents and Settings\Администратор\Рабочий стол\фото\подыграйка\P10100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8992" y="428604"/>
            <a:ext cx="4963061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Администратор\Рабочий стол\фото\подыграйка\P10100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14289"/>
            <a:ext cx="4000528" cy="3000397"/>
          </a:xfrm>
          <a:prstGeom prst="rect">
            <a:avLst/>
          </a:prstGeom>
          <a:noFill/>
        </p:spPr>
      </p:pic>
      <p:pic>
        <p:nvPicPr>
          <p:cNvPr id="12291" name="Picture 3" descr="C:\Documents and Settings\Администратор\Рабочий стол\фото\подыграйка\P10100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95813" y="3429000"/>
            <a:ext cx="4168758" cy="3126569"/>
          </a:xfrm>
          <a:prstGeom prst="rect">
            <a:avLst/>
          </a:prstGeom>
          <a:noFill/>
        </p:spPr>
      </p:pic>
      <p:pic>
        <p:nvPicPr>
          <p:cNvPr id="12292" name="Picture 4" descr="C:\Documents and Settings\Администратор\Рабочий стол\фото\подыграйка\P101004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214290"/>
            <a:ext cx="4071966" cy="3001553"/>
          </a:xfrm>
          <a:prstGeom prst="rect">
            <a:avLst/>
          </a:prstGeom>
          <a:noFill/>
        </p:spPr>
      </p:pic>
      <p:pic>
        <p:nvPicPr>
          <p:cNvPr id="12293" name="Picture 5" descr="C:\Documents and Settings\Администратор\Рабочий стол\фото\подыграйка\P101004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3500438"/>
            <a:ext cx="4071934" cy="3053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Администратор\Рабочий стол\фото\подыграйка\P10100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9" y="357166"/>
            <a:ext cx="4000528" cy="5978521"/>
          </a:xfrm>
          <a:prstGeom prst="rect">
            <a:avLst/>
          </a:prstGeom>
          <a:noFill/>
        </p:spPr>
      </p:pic>
      <p:pic>
        <p:nvPicPr>
          <p:cNvPr id="13315" name="Picture 3" descr="C:\Documents and Settings\Администратор\Рабочий стол\фото\подыграйка\P10100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357166"/>
            <a:ext cx="3982651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Администратор\Рабочий стол\фото\подыграйка\P10100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85728"/>
            <a:ext cx="3929090" cy="6145210"/>
          </a:xfrm>
          <a:prstGeom prst="rect">
            <a:avLst/>
          </a:prstGeom>
          <a:noFill/>
        </p:spPr>
      </p:pic>
      <p:pic>
        <p:nvPicPr>
          <p:cNvPr id="14339" name="Picture 3" descr="C:\Documents and Settings\Администратор\Рабочий стол\фото\подыграйка\P10100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285728"/>
            <a:ext cx="4018388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err="1" smtClean="0"/>
              <a:t>Музознайка</a:t>
            </a:r>
            <a:endParaRPr lang="ru-RU" sz="2800" dirty="0"/>
          </a:p>
        </p:txBody>
      </p:sp>
      <p:pic>
        <p:nvPicPr>
          <p:cNvPr id="1026" name="Picture 2" descr="C:\Documents and Settings\Администратор\Рабочий стол\фото\музознайка\P1010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642918"/>
            <a:ext cx="6500858" cy="4875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фото\музознайка\P10100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357166"/>
            <a:ext cx="4095779" cy="3071834"/>
          </a:xfrm>
          <a:prstGeom prst="rect">
            <a:avLst/>
          </a:prstGeom>
          <a:noFill/>
        </p:spPr>
      </p:pic>
      <p:pic>
        <p:nvPicPr>
          <p:cNvPr id="2051" name="Picture 3" descr="C:\Documents and Settings\Администратор\Рабочий стол\фото\музознайка\P10100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500438"/>
            <a:ext cx="4071935" cy="3000372"/>
          </a:xfrm>
          <a:prstGeom prst="rect">
            <a:avLst/>
          </a:prstGeom>
          <a:noFill/>
        </p:spPr>
      </p:pic>
      <p:pic>
        <p:nvPicPr>
          <p:cNvPr id="2052" name="Picture 4" descr="C:\Documents and Settings\Администратор\Рабочий стол\фото\музознайка\P101001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57166"/>
            <a:ext cx="4095778" cy="3071834"/>
          </a:xfrm>
          <a:prstGeom prst="rect">
            <a:avLst/>
          </a:prstGeom>
          <a:noFill/>
        </p:spPr>
      </p:pic>
      <p:pic>
        <p:nvPicPr>
          <p:cNvPr id="2053" name="Picture 5" descr="C:\Documents and Settings\Администратор\Рабочий стол\фото\музознайка\P101001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3500438"/>
            <a:ext cx="4071965" cy="2964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Рабочий стол\фото\музознайка\P1010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357166"/>
            <a:ext cx="4095776" cy="3071833"/>
          </a:xfrm>
          <a:prstGeom prst="rect">
            <a:avLst/>
          </a:prstGeom>
          <a:noFill/>
        </p:spPr>
      </p:pic>
      <p:pic>
        <p:nvPicPr>
          <p:cNvPr id="3075" name="Picture 3" descr="C:\Documents and Settings\Администратор\Рабочий стол\фото\музознайка\P101001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357166"/>
            <a:ext cx="4191030" cy="3071834"/>
          </a:xfrm>
          <a:prstGeom prst="rect">
            <a:avLst/>
          </a:prstGeom>
          <a:noFill/>
        </p:spPr>
      </p:pic>
      <p:pic>
        <p:nvPicPr>
          <p:cNvPr id="3076" name="Picture 4" descr="C:\Documents and Settings\Администратор\Рабочий стол\фото\музознайка\P10100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0298" y="3571876"/>
            <a:ext cx="4214842" cy="2947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err="1" smtClean="0"/>
              <a:t>Познавайка</a:t>
            </a:r>
            <a:endParaRPr lang="ru-RU" sz="2800" dirty="0"/>
          </a:p>
        </p:txBody>
      </p:sp>
      <p:pic>
        <p:nvPicPr>
          <p:cNvPr id="4098" name="Picture 2" descr="C:\Documents and Settings\Администратор\Рабочий стол\фото\Познавайка\P10100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785794"/>
            <a:ext cx="6500858" cy="47696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Администратор\Рабочий стол\фото\Познавайка\P10100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7" y="285728"/>
            <a:ext cx="3905277" cy="2928958"/>
          </a:xfrm>
          <a:prstGeom prst="rect">
            <a:avLst/>
          </a:prstGeom>
          <a:noFill/>
        </p:spPr>
      </p:pic>
      <p:pic>
        <p:nvPicPr>
          <p:cNvPr id="5123" name="Picture 3" descr="C:\Documents and Settings\Администратор\Рабочий стол\фото\Познавайка\P10100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303564"/>
            <a:ext cx="3929090" cy="2946818"/>
          </a:xfrm>
          <a:prstGeom prst="rect">
            <a:avLst/>
          </a:prstGeom>
          <a:noFill/>
        </p:spPr>
      </p:pic>
      <p:pic>
        <p:nvPicPr>
          <p:cNvPr id="5124" name="Picture 4" descr="C:\Documents and Settings\Администратор\Рабочий стол\фото\Познавайка\P10100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429000"/>
            <a:ext cx="3929090" cy="3053975"/>
          </a:xfrm>
          <a:prstGeom prst="rect">
            <a:avLst/>
          </a:prstGeom>
          <a:noFill/>
        </p:spPr>
      </p:pic>
      <p:pic>
        <p:nvPicPr>
          <p:cNvPr id="5125" name="Picture 5" descr="C:\Documents and Settings\Администратор\Рабочий стол\фото\Познавайка\P101002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3429000"/>
            <a:ext cx="3952902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Администратор\Рабочий стол\фото\Познавайка\P10100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4000527" cy="3000396"/>
          </a:xfrm>
          <a:prstGeom prst="rect">
            <a:avLst/>
          </a:prstGeom>
          <a:noFill/>
        </p:spPr>
      </p:pic>
      <p:pic>
        <p:nvPicPr>
          <p:cNvPr id="6147" name="Picture 3" descr="C:\Documents and Settings\Администратор\Рабочий стол\фото\Познавайка\P10100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85728"/>
            <a:ext cx="3930632" cy="3000396"/>
          </a:xfrm>
          <a:prstGeom prst="rect">
            <a:avLst/>
          </a:prstGeom>
          <a:noFill/>
        </p:spPr>
      </p:pic>
      <p:pic>
        <p:nvPicPr>
          <p:cNvPr id="6148" name="Picture 4" descr="C:\Documents and Settings\Администратор\Рабочий стол\фото\Познавайка\P10100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3429000"/>
            <a:ext cx="3952870" cy="3071810"/>
          </a:xfrm>
          <a:prstGeom prst="rect">
            <a:avLst/>
          </a:prstGeom>
          <a:noFill/>
        </p:spPr>
      </p:pic>
      <p:pic>
        <p:nvPicPr>
          <p:cNvPr id="6150" name="Picture 6" descr="C:\Documents and Settings\Администратор\Рабочий стол\фото\Познавайка\P101002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3429000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Администратор\Рабочий стол\фото\Познавайка\P10100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19" y="285728"/>
            <a:ext cx="4095779" cy="3071834"/>
          </a:xfrm>
          <a:prstGeom prst="rect">
            <a:avLst/>
          </a:prstGeom>
          <a:noFill/>
        </p:spPr>
      </p:pic>
      <p:pic>
        <p:nvPicPr>
          <p:cNvPr id="7171" name="Picture 3" descr="C:\Documents and Settings\Администратор\Рабочий стол\фото\Познавайка\P10100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85728"/>
            <a:ext cx="4191029" cy="3071834"/>
          </a:xfrm>
          <a:prstGeom prst="rect">
            <a:avLst/>
          </a:prstGeom>
          <a:noFill/>
        </p:spPr>
      </p:pic>
      <p:pic>
        <p:nvPicPr>
          <p:cNvPr id="7172" name="Picture 4" descr="C:\Documents and Settings\Администратор\Рабочий стол\фото\Познавайка\P10100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500438"/>
            <a:ext cx="4143404" cy="3107553"/>
          </a:xfrm>
          <a:prstGeom prst="rect">
            <a:avLst/>
          </a:prstGeom>
          <a:noFill/>
        </p:spPr>
      </p:pic>
      <p:pic>
        <p:nvPicPr>
          <p:cNvPr id="7173" name="Picture 5" descr="C:\Documents and Settings\Администратор\Рабочий стол\фото\Познавайка\P101003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6" y="3500438"/>
            <a:ext cx="4143404" cy="3053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Администратор\Рабочий стол\фото\Познавайка\P10100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3" y="285729"/>
            <a:ext cx="3905276" cy="2928957"/>
          </a:xfrm>
          <a:prstGeom prst="rect">
            <a:avLst/>
          </a:prstGeom>
          <a:noFill/>
        </p:spPr>
      </p:pic>
      <p:pic>
        <p:nvPicPr>
          <p:cNvPr id="8195" name="Picture 3" descr="C:\Documents and Settings\Администратор\Рабочий стол\фото\Познавайка\P10100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53002" y="285729"/>
            <a:ext cx="3905277" cy="2928958"/>
          </a:xfrm>
          <a:prstGeom prst="rect">
            <a:avLst/>
          </a:prstGeom>
          <a:noFill/>
        </p:spPr>
      </p:pic>
      <p:pic>
        <p:nvPicPr>
          <p:cNvPr id="8196" name="Picture 4" descr="C:\Documents and Settings\Администратор\Рабочий стол\фото\Познавайка\P10100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14546" y="3393281"/>
            <a:ext cx="4359260" cy="32694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44</TotalTime>
  <Words>21</Words>
  <PresentationFormat>Экран (4:3)</PresentationFormat>
  <Paragraphs>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«Создание развивающей предметно-пространственной среды в рамках художественно-эстетического развития воспитанников ДОО в группах старшего дошкольного возраста» </vt:lpstr>
      <vt:lpstr>Музознайка</vt:lpstr>
      <vt:lpstr>Слайд 3</vt:lpstr>
      <vt:lpstr>Слайд 4</vt:lpstr>
      <vt:lpstr>Познавайка</vt:lpstr>
      <vt:lpstr>Слайд 6</vt:lpstr>
      <vt:lpstr>Слайд 7</vt:lpstr>
      <vt:lpstr>Слайд 8</vt:lpstr>
      <vt:lpstr>Слайд 9</vt:lpstr>
      <vt:lpstr>Слайд 10</vt:lpstr>
      <vt:lpstr>Оздоровляйка</vt:lpstr>
      <vt:lpstr>Подъиграйка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«Художественно-эстетических центров» гр. «Почемучки»</dc:title>
  <dc:creator>Lenovo</dc:creator>
  <cp:lastModifiedBy>Lenovo</cp:lastModifiedBy>
  <cp:revision>8</cp:revision>
  <dcterms:modified xsi:type="dcterms:W3CDTF">2019-05-28T10:47:29Z</dcterms:modified>
</cp:coreProperties>
</file>